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1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516" y="456"/>
      </p:cViewPr>
      <p:guideLst>
        <p:guide orient="horz" pos="217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9380-A58D-4281-A572-CADD64901EC4}" type="datetimeFigureOut">
              <a:rPr lang="sv-SE" smtClean="0"/>
              <a:pPr/>
              <a:t>2011-11-11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2A3C-BCAF-4CA8-8F41-7A46BBF0EAA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9380-A58D-4281-A572-CADD64901EC4}" type="datetimeFigureOut">
              <a:rPr lang="sv-SE" smtClean="0"/>
              <a:pPr/>
              <a:t>2011-11-11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2A3C-BCAF-4CA8-8F41-7A46BBF0EAA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9380-A58D-4281-A572-CADD64901EC4}" type="datetimeFigureOut">
              <a:rPr lang="sv-SE" smtClean="0"/>
              <a:pPr/>
              <a:t>2011-11-11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2A3C-BCAF-4CA8-8F41-7A46BBF0EAA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9380-A58D-4281-A572-CADD64901EC4}" type="datetimeFigureOut">
              <a:rPr lang="sv-SE" smtClean="0"/>
              <a:pPr/>
              <a:t>2011-11-11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2A3C-BCAF-4CA8-8F41-7A46BBF0EAA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9380-A58D-4281-A572-CADD64901EC4}" type="datetimeFigureOut">
              <a:rPr lang="sv-SE" smtClean="0"/>
              <a:pPr/>
              <a:t>2011-11-11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2A3C-BCAF-4CA8-8F41-7A46BBF0EAA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9380-A58D-4281-A572-CADD64901EC4}" type="datetimeFigureOut">
              <a:rPr lang="sv-SE" smtClean="0"/>
              <a:pPr/>
              <a:t>2011-11-11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2A3C-BCAF-4CA8-8F41-7A46BBF0EAA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9380-A58D-4281-A572-CADD64901EC4}" type="datetimeFigureOut">
              <a:rPr lang="sv-SE" smtClean="0"/>
              <a:pPr/>
              <a:t>2011-11-11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2A3C-BCAF-4CA8-8F41-7A46BBF0EAA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9380-A58D-4281-A572-CADD64901EC4}" type="datetimeFigureOut">
              <a:rPr lang="sv-SE" smtClean="0"/>
              <a:pPr/>
              <a:t>2011-11-11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2A3C-BCAF-4CA8-8F41-7A46BBF0EAA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9380-A58D-4281-A572-CADD64901EC4}" type="datetimeFigureOut">
              <a:rPr lang="sv-SE" smtClean="0"/>
              <a:pPr/>
              <a:t>2011-11-11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2A3C-BCAF-4CA8-8F41-7A46BBF0EAA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9380-A58D-4281-A572-CADD64901EC4}" type="datetimeFigureOut">
              <a:rPr lang="sv-SE" smtClean="0"/>
              <a:pPr/>
              <a:t>2011-11-11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2A3C-BCAF-4CA8-8F41-7A46BBF0EAA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9380-A58D-4281-A572-CADD64901EC4}" type="datetimeFigureOut">
              <a:rPr lang="sv-SE" smtClean="0"/>
              <a:pPr/>
              <a:t>2011-11-11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72A3C-BCAF-4CA8-8F41-7A46BBF0EAA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F9380-A58D-4281-A572-CADD64901EC4}" type="datetimeFigureOut">
              <a:rPr lang="sv-SE" smtClean="0"/>
              <a:pPr/>
              <a:t>2011-11-11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72A3C-BCAF-4CA8-8F41-7A46BBF0EAA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 49"/>
          <p:cNvGrpSpPr/>
          <p:nvPr/>
        </p:nvGrpSpPr>
        <p:grpSpPr>
          <a:xfrm>
            <a:off x="425979" y="2467879"/>
            <a:ext cx="8073677" cy="5634431"/>
            <a:chOff x="467544" y="475423"/>
            <a:chExt cx="8073677" cy="5634431"/>
          </a:xfrm>
        </p:grpSpPr>
        <p:sp>
          <p:nvSpPr>
            <p:cNvPr id="47" name="textruta 46"/>
            <p:cNvSpPr txBox="1"/>
            <p:nvPr/>
          </p:nvSpPr>
          <p:spPr>
            <a:xfrm>
              <a:off x="7325549" y="475423"/>
              <a:ext cx="118114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smtClean="0"/>
                <a:t>Val av kartskala</a:t>
              </a:r>
              <a:endParaRPr lang="sv-SE" sz="1600"/>
            </a:p>
          </p:txBody>
        </p:sp>
        <p:sp>
          <p:nvSpPr>
            <p:cNvPr id="6" name="Koppling 5"/>
            <p:cNvSpPr/>
            <p:nvPr/>
          </p:nvSpPr>
          <p:spPr>
            <a:xfrm>
              <a:off x="755577" y="728700"/>
              <a:ext cx="7446680" cy="5268877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Koppling 6"/>
            <p:cNvSpPr/>
            <p:nvPr/>
          </p:nvSpPr>
          <p:spPr>
            <a:xfrm>
              <a:off x="1385722" y="1174558"/>
              <a:ext cx="6217128" cy="4398912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Koppling 7"/>
            <p:cNvSpPr/>
            <p:nvPr/>
          </p:nvSpPr>
          <p:spPr>
            <a:xfrm>
              <a:off x="2044919" y="1640971"/>
              <a:ext cx="4930889" cy="3488837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Koppling 8"/>
            <p:cNvSpPr/>
            <p:nvPr/>
          </p:nvSpPr>
          <p:spPr>
            <a:xfrm>
              <a:off x="2760508" y="2132856"/>
              <a:ext cx="3523603" cy="2493116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602778" y="3428999"/>
              <a:ext cx="7938443" cy="2680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4005466" y="508610"/>
              <a:ext cx="113306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2000" smtClean="0"/>
                <a:t>Kartskala</a:t>
              </a:r>
              <a:endParaRPr lang="sv-SE" sz="2000"/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3622381" y="980728"/>
              <a:ext cx="189923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2000" smtClean="0"/>
                <a:t>Karterat område</a:t>
              </a:r>
              <a:endParaRPr lang="sv-SE" sz="2000"/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3453136" y="1556792"/>
              <a:ext cx="223772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2000" smtClean="0"/>
                <a:t>Informationsmängd</a:t>
              </a:r>
              <a:endParaRPr lang="sv-SE" sz="2000"/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3950131" y="1988840"/>
              <a:ext cx="124373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2000" smtClean="0"/>
                <a:t>Symbolval</a:t>
              </a:r>
              <a:endParaRPr lang="sv-SE" sz="2000"/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5508104" y="3492297"/>
              <a:ext cx="151216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smtClean="0"/>
                <a:t>Mer generalisering</a:t>
              </a:r>
              <a:endParaRPr lang="sv-SE" sz="1600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7884368" y="2996952"/>
              <a:ext cx="59445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600" smtClean="0"/>
                <a:t>Liten</a:t>
              </a:r>
            </a:p>
            <a:p>
              <a:endParaRPr lang="sv-SE" sz="160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6588224" y="3378478"/>
              <a:ext cx="79271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600" smtClean="0"/>
                <a:t>Mindre</a:t>
              </a:r>
              <a:endParaRPr lang="sv-SE" sz="160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308304" y="3140968"/>
              <a:ext cx="5273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600" smtClean="0"/>
                <a:t>Stor</a:t>
              </a:r>
              <a:endParaRPr lang="sv-SE" sz="160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2033326" y="3492297"/>
              <a:ext cx="151216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smtClean="0"/>
                <a:t>Mindre</a:t>
              </a:r>
            </a:p>
            <a:p>
              <a:pPr algn="ctr"/>
              <a:r>
                <a:rPr lang="sv-SE" sz="1600" smtClean="0"/>
                <a:t>generalisering</a:t>
              </a:r>
              <a:endParaRPr lang="sv-SE" sz="160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467544" y="2996952"/>
              <a:ext cx="59445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600" smtClean="0"/>
                <a:t>Stor</a:t>
              </a:r>
            </a:p>
            <a:p>
              <a:endParaRPr lang="sv-SE" sz="1600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805631" y="3378478"/>
              <a:ext cx="53412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600" smtClean="0"/>
                <a:t>Mer</a:t>
              </a:r>
              <a:endParaRPr lang="sv-SE" sz="1600"/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1115616" y="3140968"/>
              <a:ext cx="59445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600" smtClean="0"/>
                <a:t>Liten</a:t>
              </a:r>
              <a:endParaRPr lang="sv-SE" sz="1600"/>
            </a:p>
          </p:txBody>
        </p:sp>
        <p:cxnSp>
          <p:nvCxnSpPr>
            <p:cNvPr id="33" name="Rak 32"/>
            <p:cNvCxnSpPr>
              <a:stCxn id="11" idx="0"/>
            </p:cNvCxnSpPr>
            <p:nvPr/>
          </p:nvCxnSpPr>
          <p:spPr>
            <a:xfrm flipV="1">
              <a:off x="4572000" y="1124745"/>
              <a:ext cx="2952328" cy="230425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ihandsfigur 45"/>
            <p:cNvSpPr/>
            <p:nvPr/>
          </p:nvSpPr>
          <p:spPr>
            <a:xfrm>
              <a:off x="7202825" y="914396"/>
              <a:ext cx="624990" cy="484905"/>
            </a:xfrm>
            <a:custGeom>
              <a:avLst/>
              <a:gdLst>
                <a:gd name="connsiteX0" fmla="*/ 0 w 1385455"/>
                <a:gd name="connsiteY0" fmla="*/ 0 h 1011382"/>
                <a:gd name="connsiteX1" fmla="*/ 748146 w 1385455"/>
                <a:gd name="connsiteY1" fmla="*/ 429491 h 1011382"/>
                <a:gd name="connsiteX2" fmla="*/ 1385455 w 1385455"/>
                <a:gd name="connsiteY2" fmla="*/ 1011382 h 101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5455" h="1011382">
                  <a:moveTo>
                    <a:pt x="0" y="0"/>
                  </a:moveTo>
                  <a:cubicBezTo>
                    <a:pt x="258618" y="130463"/>
                    <a:pt x="517237" y="260927"/>
                    <a:pt x="748146" y="429491"/>
                  </a:cubicBezTo>
                  <a:cubicBezTo>
                    <a:pt x="979055" y="598055"/>
                    <a:pt x="1182255" y="804718"/>
                    <a:pt x="1385455" y="1011382"/>
                  </a:cubicBezTo>
                </a:path>
              </a:pathLst>
            </a:cu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0" y="2664770"/>
            <a:ext cx="9138014" cy="2199779"/>
            <a:chOff x="0" y="2664770"/>
            <a:chExt cx="9138014" cy="2199779"/>
          </a:xfrm>
        </p:grpSpPr>
        <p:grpSp>
          <p:nvGrpSpPr>
            <p:cNvPr id="15" name="Grupp 14"/>
            <p:cNvGrpSpPr/>
            <p:nvPr/>
          </p:nvGrpSpPr>
          <p:grpSpPr>
            <a:xfrm>
              <a:off x="0" y="2664770"/>
              <a:ext cx="2911283" cy="2186086"/>
              <a:chOff x="252682" y="2778389"/>
              <a:chExt cx="1732907" cy="1301242"/>
            </a:xfrm>
          </p:grpSpPr>
          <p:pic>
            <p:nvPicPr>
              <p:cNvPr id="7" name="Bildobjekt 6" descr="Jväg_1_10_000.png"/>
              <p:cNvPicPr>
                <a:picLocks noChangeAspect="1"/>
              </p:cNvPicPr>
              <p:nvPr/>
            </p:nvPicPr>
            <p:blipFill>
              <a:blip r:embed="rId2" cstate="print"/>
              <a:srcRect l="19965" t="23478" r="19965" b="23478"/>
              <a:stretch>
                <a:fillRect/>
              </a:stretch>
            </p:blipFill>
            <p:spPr>
              <a:xfrm>
                <a:off x="252682" y="2778389"/>
                <a:ext cx="1732907" cy="1301242"/>
              </a:xfrm>
              <a:prstGeom prst="rect">
                <a:avLst/>
              </a:prstGeom>
            </p:spPr>
          </p:pic>
          <p:sp>
            <p:nvSpPr>
              <p:cNvPr id="9" name="Ellips 8"/>
              <p:cNvSpPr/>
              <p:nvPr/>
            </p:nvSpPr>
            <p:spPr>
              <a:xfrm>
                <a:off x="1008041" y="3577099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" name="Ellips 11"/>
              <p:cNvSpPr/>
              <p:nvPr/>
            </p:nvSpPr>
            <p:spPr>
              <a:xfrm>
                <a:off x="873457" y="3459163"/>
                <a:ext cx="300250" cy="30025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6" name="Grupp 15"/>
            <p:cNvGrpSpPr/>
            <p:nvPr/>
          </p:nvGrpSpPr>
          <p:grpSpPr>
            <a:xfrm>
              <a:off x="3120480" y="2678392"/>
              <a:ext cx="2903040" cy="2186157"/>
              <a:chOff x="3409889" y="2778365"/>
              <a:chExt cx="1728000" cy="1301284"/>
            </a:xfrm>
          </p:grpSpPr>
          <p:pic>
            <p:nvPicPr>
              <p:cNvPr id="5" name="Bildobjekt 4" descr="Jväg_1_50_000.png"/>
              <p:cNvPicPr>
                <a:picLocks noChangeAspect="1"/>
              </p:cNvPicPr>
              <p:nvPr/>
            </p:nvPicPr>
            <p:blipFill>
              <a:blip r:embed="rId3" cstate="print"/>
              <a:srcRect l="20000" t="23478" r="20000" b="23478"/>
              <a:stretch>
                <a:fillRect/>
              </a:stretch>
            </p:blipFill>
            <p:spPr>
              <a:xfrm>
                <a:off x="3409889" y="2778365"/>
                <a:ext cx="1728000" cy="1301284"/>
              </a:xfrm>
              <a:prstGeom prst="rect">
                <a:avLst/>
              </a:prstGeom>
            </p:spPr>
          </p:pic>
          <p:sp>
            <p:nvSpPr>
              <p:cNvPr id="10" name="Ellips 9"/>
              <p:cNvSpPr/>
              <p:nvPr/>
            </p:nvSpPr>
            <p:spPr>
              <a:xfrm>
                <a:off x="4228665" y="3429000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" name="Ellips 12"/>
              <p:cNvSpPr/>
              <p:nvPr/>
            </p:nvSpPr>
            <p:spPr>
              <a:xfrm>
                <a:off x="4096603" y="3309038"/>
                <a:ext cx="300250" cy="30025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7" name="Grupp 16"/>
            <p:cNvGrpSpPr/>
            <p:nvPr/>
          </p:nvGrpSpPr>
          <p:grpSpPr>
            <a:xfrm>
              <a:off x="6234974" y="2681445"/>
              <a:ext cx="2903040" cy="2177610"/>
              <a:chOff x="6562522" y="2784706"/>
              <a:chExt cx="1728000" cy="1296197"/>
            </a:xfrm>
          </p:grpSpPr>
          <p:pic>
            <p:nvPicPr>
              <p:cNvPr id="6" name="Bildobjekt 5" descr="Jväg_1_250_000.png"/>
              <p:cNvPicPr>
                <a:picLocks noChangeAspect="1"/>
              </p:cNvPicPr>
              <p:nvPr/>
            </p:nvPicPr>
            <p:blipFill>
              <a:blip r:embed="rId4" cstate="print"/>
              <a:srcRect l="20000" t="23527" r="20000" b="23527"/>
              <a:stretch>
                <a:fillRect/>
              </a:stretch>
            </p:blipFill>
            <p:spPr>
              <a:xfrm>
                <a:off x="6562522" y="2784706"/>
                <a:ext cx="1728000" cy="1296197"/>
              </a:xfrm>
              <a:prstGeom prst="rect">
                <a:avLst/>
              </a:prstGeom>
            </p:spPr>
          </p:pic>
          <p:sp>
            <p:nvSpPr>
              <p:cNvPr id="11" name="Ellips 10"/>
              <p:cNvSpPr/>
              <p:nvPr/>
            </p:nvSpPr>
            <p:spPr>
              <a:xfrm>
                <a:off x="7401619" y="3413444"/>
                <a:ext cx="45719" cy="4571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" name="Ellips 13"/>
              <p:cNvSpPr/>
              <p:nvPr/>
            </p:nvSpPr>
            <p:spPr>
              <a:xfrm>
                <a:off x="7265158" y="3295390"/>
                <a:ext cx="300250" cy="30025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3539441" y="775855"/>
            <a:ext cx="206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Kartografisk process</a:t>
            </a:r>
            <a:endParaRPr lang="sv-SE"/>
          </a:p>
        </p:txBody>
      </p:sp>
      <p:grpSp>
        <p:nvGrpSpPr>
          <p:cNvPr id="14" name="Grupp 13"/>
          <p:cNvGrpSpPr/>
          <p:nvPr/>
        </p:nvGrpSpPr>
        <p:grpSpPr>
          <a:xfrm>
            <a:off x="1598613" y="2217738"/>
            <a:ext cx="5957887" cy="3084512"/>
            <a:chOff x="1598613" y="2217738"/>
            <a:chExt cx="5957887" cy="3084512"/>
          </a:xfrm>
        </p:grpSpPr>
        <p:sp>
          <p:nvSpPr>
            <p:cNvPr id="29" name="AutoShape 13"/>
            <p:cNvSpPr>
              <a:spLocks noChangeArrowheads="1"/>
            </p:cNvSpPr>
            <p:nvPr/>
          </p:nvSpPr>
          <p:spPr bwMode="auto">
            <a:xfrm flipH="1" flipV="1">
              <a:off x="1912938" y="2292350"/>
              <a:ext cx="2916237" cy="3005137"/>
            </a:xfrm>
            <a:custGeom>
              <a:avLst/>
              <a:gdLst>
                <a:gd name="T0" fmla="*/ 1607 w 21600"/>
                <a:gd name="T1" fmla="*/ 947 h 21600"/>
                <a:gd name="T2" fmla="*/ 919 w 21600"/>
                <a:gd name="T3" fmla="*/ 1893 h 21600"/>
                <a:gd name="T4" fmla="*/ 230 w 21600"/>
                <a:gd name="T5" fmla="*/ 947 h 21600"/>
                <a:gd name="T6" fmla="*/ 9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496 h 21600"/>
                <a:gd name="T14" fmla="*/ 17097 w 21600"/>
                <a:gd name="T15" fmla="*/ 1710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5995988" y="3535363"/>
              <a:ext cx="1560512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sv-SE" sz="1600">
                  <a:latin typeface="Arial" charset="0"/>
                </a:rPr>
                <a:t>Generalisering </a:t>
              </a:r>
            </a:p>
            <a:p>
              <a:pPr eaLnBrk="0" hangingPunct="0"/>
              <a:r>
                <a:rPr lang="sv-SE" sz="1600">
                  <a:latin typeface="Arial" charset="0"/>
                </a:rPr>
                <a:t>Klassificering</a:t>
              </a:r>
            </a:p>
            <a:p>
              <a:pPr eaLnBrk="0" hangingPunct="0"/>
              <a:r>
                <a:rPr lang="sv-SE" sz="1600">
                  <a:latin typeface="Arial" charset="0"/>
                </a:rPr>
                <a:t>Kvantifiering</a:t>
              </a:r>
            </a:p>
            <a:p>
              <a:pPr eaLnBrk="0" hangingPunct="0"/>
              <a:r>
                <a:rPr lang="sv-SE" sz="1600">
                  <a:latin typeface="Arial" charset="0"/>
                </a:rPr>
                <a:t>Symbolisering</a:t>
              </a:r>
            </a:p>
            <a:p>
              <a:pPr eaLnBrk="0" hangingPunct="0"/>
              <a:r>
                <a:rPr lang="sv-SE" sz="1600">
                  <a:latin typeface="Arial" charset="0"/>
                </a:rPr>
                <a:t>Urval</a:t>
              </a:r>
            </a:p>
          </p:txBody>
        </p:sp>
        <p:sp>
          <p:nvSpPr>
            <p:cNvPr id="24" name="Text Box 3"/>
            <p:cNvSpPr txBox="1">
              <a:spLocks noChangeArrowheads="1"/>
            </p:cNvSpPr>
            <p:nvPr/>
          </p:nvSpPr>
          <p:spPr bwMode="auto">
            <a:xfrm>
              <a:off x="2497138" y="4784725"/>
              <a:ext cx="17446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sv-SE">
                  <a:latin typeface="Arial" charset="0"/>
                </a:rPr>
                <a:t>”Verklighet”</a:t>
              </a:r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5995988" y="2217738"/>
              <a:ext cx="128905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sv-SE" sz="1600">
                  <a:latin typeface="Arial" charset="0"/>
                </a:rPr>
                <a:t>Förståelse</a:t>
              </a:r>
            </a:p>
            <a:p>
              <a:pPr eaLnBrk="0" hangingPunct="0"/>
              <a:r>
                <a:rPr lang="sv-SE" sz="1600">
                  <a:latin typeface="Arial" charset="0"/>
                </a:rPr>
                <a:t>Igenkänning</a:t>
              </a:r>
            </a:p>
            <a:p>
              <a:pPr eaLnBrk="0" hangingPunct="0"/>
              <a:r>
                <a:rPr lang="sv-SE" sz="1600">
                  <a:latin typeface="Arial" charset="0"/>
                </a:rPr>
                <a:t>Perception</a:t>
              </a: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2720085" y="3941763"/>
              <a:ext cx="130035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sv-SE" smtClean="0">
                  <a:latin typeface="Arial" charset="0"/>
                </a:rPr>
                <a:t>Avsändare</a:t>
              </a:r>
            </a:p>
            <a:p>
              <a:pPr algn="ctr" eaLnBrk="0" hangingPunct="0"/>
              <a:r>
                <a:rPr lang="sv-SE" smtClean="0">
                  <a:latin typeface="Arial" charset="0"/>
                </a:rPr>
                <a:t>(kartograf)</a:t>
              </a:r>
              <a:endParaRPr lang="sv-SE">
                <a:latin typeface="Arial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2834708" y="3154363"/>
              <a:ext cx="10695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sv-SE" smtClean="0">
                  <a:latin typeface="Arial" charset="0"/>
                </a:rPr>
                <a:t>Medium </a:t>
              </a:r>
            </a:p>
            <a:p>
              <a:pPr algn="ctr" eaLnBrk="0" hangingPunct="0"/>
              <a:r>
                <a:rPr lang="sv-SE" smtClean="0">
                  <a:latin typeface="Arial" charset="0"/>
                </a:rPr>
                <a:t>(karta)</a:t>
              </a:r>
              <a:endParaRPr lang="sv-SE">
                <a:latin typeface="Arial" charset="0"/>
              </a:endParaRPr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2694438" y="2359025"/>
              <a:ext cx="13516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sv-SE" smtClean="0">
                  <a:latin typeface="Arial" charset="0"/>
                </a:rPr>
                <a:t>Mottagare</a:t>
              </a:r>
            </a:p>
            <a:p>
              <a:pPr algn="ctr" eaLnBrk="0" hangingPunct="0"/>
              <a:r>
                <a:rPr lang="sv-SE" smtClean="0">
                  <a:latin typeface="Arial" charset="0"/>
                </a:rPr>
                <a:t>(</a:t>
              </a:r>
              <a:r>
                <a:rPr lang="sv-SE">
                  <a:latin typeface="Arial" charset="0"/>
                </a:rPr>
                <a:t>k</a:t>
              </a:r>
              <a:r>
                <a:rPr lang="sv-SE" smtClean="0">
                  <a:latin typeface="Arial" charset="0"/>
                </a:rPr>
                <a:t>artläsare)</a:t>
              </a:r>
              <a:endParaRPr lang="sv-SE">
                <a:latin typeface="Arial" charset="0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V="1">
              <a:off x="1598613" y="2370138"/>
              <a:ext cx="0" cy="2932112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H="1">
              <a:off x="4762500" y="4178300"/>
              <a:ext cx="1233487" cy="0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prstDash val="solid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H="1" flipV="1">
              <a:off x="4356100" y="2630488"/>
              <a:ext cx="1639887" cy="1587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prstDash val="solid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871538" y="1814513"/>
            <a:ext cx="7577137" cy="4205287"/>
            <a:chOff x="871538" y="1814513"/>
            <a:chExt cx="7577137" cy="420528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114800" y="1928813"/>
              <a:ext cx="6286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sv-SE" sz="1400" b="1">
                  <a:latin typeface="Arial" charset="0"/>
                </a:rPr>
                <a:t>Urval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114800" y="2416175"/>
              <a:ext cx="10890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sv-SE" sz="1400" b="1">
                  <a:latin typeface="Arial" charset="0"/>
                </a:rPr>
                <a:t>Förenkling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14800" y="2903538"/>
              <a:ext cx="1412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sv-SE" sz="1400" b="1">
                  <a:latin typeface="Arial" charset="0"/>
                </a:rPr>
                <a:t>Undanhållning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114800" y="3387725"/>
              <a:ext cx="1050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sv-SE" sz="1400" b="1">
                  <a:latin typeface="Arial" charset="0"/>
                </a:rPr>
                <a:t>Utjämning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14800" y="3875088"/>
              <a:ext cx="12668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sv-SE" sz="1400" b="1">
                  <a:latin typeface="Arial" charset="0"/>
                </a:rPr>
                <a:t>Förstärkning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114800" y="4360863"/>
              <a:ext cx="16525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sv-SE" sz="1400" b="1">
                  <a:latin typeface="Arial" charset="0"/>
                </a:rPr>
                <a:t>Sammanslagning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114800" y="4848225"/>
              <a:ext cx="1590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sv-SE" sz="1400" b="1">
                  <a:latin typeface="Arial" charset="0"/>
                </a:rPr>
                <a:t>Linjeomvandling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114800" y="5334000"/>
              <a:ext cx="831959" cy="30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sv-SE" sz="1400" b="1" smtClean="0">
                  <a:latin typeface="Arial" charset="0"/>
                </a:rPr>
                <a:t>Kollaps</a:t>
              </a:r>
              <a:endParaRPr lang="sv-SE" sz="1400" b="1">
                <a:latin typeface="Arial" charset="0"/>
              </a:endParaRPr>
            </a:p>
          </p:txBody>
        </p:sp>
        <p:sp>
          <p:nvSpPr>
            <p:cNvPr id="13" name="Rectangle 96"/>
            <p:cNvSpPr>
              <a:spLocks noChangeArrowheads="1"/>
            </p:cNvSpPr>
            <p:nvPr/>
          </p:nvSpPr>
          <p:spPr bwMode="auto">
            <a:xfrm>
              <a:off x="1371600" y="5715000"/>
              <a:ext cx="1238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sv-SE" sz="1400" b="1">
                  <a:latin typeface="Arial" charset="0"/>
                </a:rPr>
                <a:t>Aggregering</a:t>
              </a:r>
            </a:p>
          </p:txBody>
        </p:sp>
        <p:sp>
          <p:nvSpPr>
            <p:cNvPr id="14" name="Line 99"/>
            <p:cNvSpPr>
              <a:spLocks noChangeShapeType="1"/>
            </p:cNvSpPr>
            <p:nvPr/>
          </p:nvSpPr>
          <p:spPr bwMode="auto">
            <a:xfrm>
              <a:off x="2057400" y="3581400"/>
              <a:ext cx="304800" cy="3048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5" name="Object 102"/>
            <p:cNvGraphicFramePr>
              <a:graphicFrameLocks noChangeAspect="1"/>
            </p:cNvGraphicFramePr>
            <p:nvPr/>
          </p:nvGraphicFramePr>
          <p:xfrm>
            <a:off x="871538" y="1981200"/>
            <a:ext cx="1185862" cy="1524000"/>
          </p:xfrm>
          <a:graphic>
            <a:graphicData uri="http://schemas.openxmlformats.org/presentationml/2006/ole">
              <p:oleObj spid="_x0000_s1026" name="MapInfo Map" r:id="rId3" imgW="2609640" imgH="3352680" progId="">
                <p:embed/>
              </p:oleObj>
            </a:graphicData>
          </a:graphic>
        </p:graphicFrame>
        <p:graphicFrame>
          <p:nvGraphicFramePr>
            <p:cNvPr id="16" name="Object 103"/>
            <p:cNvGraphicFramePr>
              <a:graphicFrameLocks noChangeAspect="1"/>
            </p:cNvGraphicFramePr>
            <p:nvPr/>
          </p:nvGraphicFramePr>
          <p:xfrm>
            <a:off x="2438400" y="3962400"/>
            <a:ext cx="1185863" cy="1524000"/>
          </p:xfrm>
          <a:graphic>
            <a:graphicData uri="http://schemas.openxmlformats.org/presentationml/2006/ole">
              <p:oleObj spid="_x0000_s1027" name="MapInfo Map" r:id="rId4" imgW="2609640" imgH="3352680" progId="">
                <p:embed/>
              </p:oleObj>
            </a:graphicData>
          </a:graphic>
        </p:graphicFrame>
        <p:grpSp>
          <p:nvGrpSpPr>
            <p:cNvPr id="17" name="Group 105"/>
            <p:cNvGrpSpPr>
              <a:grpSpLocks/>
            </p:cNvGrpSpPr>
            <p:nvPr/>
          </p:nvGrpSpPr>
          <p:grpSpPr bwMode="auto">
            <a:xfrm>
              <a:off x="5754688" y="1814513"/>
              <a:ext cx="2693987" cy="3794125"/>
              <a:chOff x="3552" y="1152"/>
              <a:chExt cx="1697" cy="2390"/>
            </a:xfrm>
          </p:grpSpPr>
          <p:grpSp>
            <p:nvGrpSpPr>
              <p:cNvPr id="18" name="Group 106"/>
              <p:cNvGrpSpPr>
                <a:grpSpLocks/>
              </p:cNvGrpSpPr>
              <p:nvPr/>
            </p:nvGrpSpPr>
            <p:grpSpPr bwMode="auto">
              <a:xfrm>
                <a:off x="3584" y="1152"/>
                <a:ext cx="537" cy="281"/>
                <a:chOff x="1562" y="1188"/>
                <a:chExt cx="1009" cy="529"/>
              </a:xfrm>
            </p:grpSpPr>
            <p:sp>
              <p:nvSpPr>
                <p:cNvPr id="96" name="Freeform 107"/>
                <p:cNvSpPr>
                  <a:spLocks/>
                </p:cNvSpPr>
                <p:nvPr/>
              </p:nvSpPr>
              <p:spPr bwMode="auto">
                <a:xfrm>
                  <a:off x="1838" y="1236"/>
                  <a:ext cx="451" cy="367"/>
                </a:xfrm>
                <a:custGeom>
                  <a:avLst/>
                  <a:gdLst>
                    <a:gd name="T0" fmla="*/ 138 w 451"/>
                    <a:gd name="T1" fmla="*/ 84 h 367"/>
                    <a:gd name="T2" fmla="*/ 54 w 451"/>
                    <a:gd name="T3" fmla="*/ 132 h 367"/>
                    <a:gd name="T4" fmla="*/ 24 w 451"/>
                    <a:gd name="T5" fmla="*/ 162 h 367"/>
                    <a:gd name="T6" fmla="*/ 6 w 451"/>
                    <a:gd name="T7" fmla="*/ 198 h 367"/>
                    <a:gd name="T8" fmla="*/ 0 w 451"/>
                    <a:gd name="T9" fmla="*/ 234 h 367"/>
                    <a:gd name="T10" fmla="*/ 18 w 451"/>
                    <a:gd name="T11" fmla="*/ 264 h 367"/>
                    <a:gd name="T12" fmla="*/ 48 w 451"/>
                    <a:gd name="T13" fmla="*/ 294 h 367"/>
                    <a:gd name="T14" fmla="*/ 78 w 451"/>
                    <a:gd name="T15" fmla="*/ 330 h 367"/>
                    <a:gd name="T16" fmla="*/ 114 w 451"/>
                    <a:gd name="T17" fmla="*/ 348 h 367"/>
                    <a:gd name="T18" fmla="*/ 150 w 451"/>
                    <a:gd name="T19" fmla="*/ 354 h 367"/>
                    <a:gd name="T20" fmla="*/ 186 w 451"/>
                    <a:gd name="T21" fmla="*/ 336 h 367"/>
                    <a:gd name="T22" fmla="*/ 198 w 451"/>
                    <a:gd name="T23" fmla="*/ 300 h 367"/>
                    <a:gd name="T24" fmla="*/ 234 w 451"/>
                    <a:gd name="T25" fmla="*/ 276 h 367"/>
                    <a:gd name="T26" fmla="*/ 276 w 451"/>
                    <a:gd name="T27" fmla="*/ 300 h 367"/>
                    <a:gd name="T28" fmla="*/ 300 w 451"/>
                    <a:gd name="T29" fmla="*/ 330 h 367"/>
                    <a:gd name="T30" fmla="*/ 336 w 451"/>
                    <a:gd name="T31" fmla="*/ 360 h 367"/>
                    <a:gd name="T32" fmla="*/ 390 w 451"/>
                    <a:gd name="T33" fmla="*/ 366 h 367"/>
                    <a:gd name="T34" fmla="*/ 432 w 451"/>
                    <a:gd name="T35" fmla="*/ 360 h 367"/>
                    <a:gd name="T36" fmla="*/ 450 w 451"/>
                    <a:gd name="T37" fmla="*/ 312 h 367"/>
                    <a:gd name="T38" fmla="*/ 450 w 451"/>
                    <a:gd name="T39" fmla="*/ 276 h 367"/>
                    <a:gd name="T40" fmla="*/ 432 w 451"/>
                    <a:gd name="T41" fmla="*/ 240 h 367"/>
                    <a:gd name="T42" fmla="*/ 396 w 451"/>
                    <a:gd name="T43" fmla="*/ 234 h 367"/>
                    <a:gd name="T44" fmla="*/ 354 w 451"/>
                    <a:gd name="T45" fmla="*/ 216 h 367"/>
                    <a:gd name="T46" fmla="*/ 324 w 451"/>
                    <a:gd name="T47" fmla="*/ 186 h 367"/>
                    <a:gd name="T48" fmla="*/ 312 w 451"/>
                    <a:gd name="T49" fmla="*/ 144 h 367"/>
                    <a:gd name="T50" fmla="*/ 312 w 451"/>
                    <a:gd name="T51" fmla="*/ 102 h 367"/>
                    <a:gd name="T52" fmla="*/ 294 w 451"/>
                    <a:gd name="T53" fmla="*/ 48 h 367"/>
                    <a:gd name="T54" fmla="*/ 282 w 451"/>
                    <a:gd name="T55" fmla="*/ 12 h 367"/>
                    <a:gd name="T56" fmla="*/ 246 w 451"/>
                    <a:gd name="T57" fmla="*/ 0 h 367"/>
                    <a:gd name="T58" fmla="*/ 210 w 451"/>
                    <a:gd name="T59" fmla="*/ 0 h 367"/>
                    <a:gd name="T60" fmla="*/ 204 w 451"/>
                    <a:gd name="T61" fmla="*/ 36 h 367"/>
                    <a:gd name="T62" fmla="*/ 234 w 451"/>
                    <a:gd name="T63" fmla="*/ 72 h 367"/>
                    <a:gd name="T64" fmla="*/ 246 w 451"/>
                    <a:gd name="T65" fmla="*/ 108 h 367"/>
                    <a:gd name="T66" fmla="*/ 228 w 451"/>
                    <a:gd name="T67" fmla="*/ 138 h 367"/>
                    <a:gd name="T68" fmla="*/ 198 w 451"/>
                    <a:gd name="T69" fmla="*/ 120 h 367"/>
                    <a:gd name="T70" fmla="*/ 186 w 451"/>
                    <a:gd name="T71" fmla="*/ 84 h 36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1"/>
                    <a:gd name="T109" fmla="*/ 0 h 367"/>
                    <a:gd name="T110" fmla="*/ 451 w 451"/>
                    <a:gd name="T111" fmla="*/ 367 h 36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1" h="367">
                      <a:moveTo>
                        <a:pt x="186" y="84"/>
                      </a:moveTo>
                      <a:lnTo>
                        <a:pt x="138" y="84"/>
                      </a:lnTo>
                      <a:lnTo>
                        <a:pt x="72" y="120"/>
                      </a:lnTo>
                      <a:lnTo>
                        <a:pt x="54" y="132"/>
                      </a:lnTo>
                      <a:lnTo>
                        <a:pt x="36" y="144"/>
                      </a:lnTo>
                      <a:lnTo>
                        <a:pt x="24" y="162"/>
                      </a:lnTo>
                      <a:lnTo>
                        <a:pt x="18" y="180"/>
                      </a:lnTo>
                      <a:lnTo>
                        <a:pt x="6" y="198"/>
                      </a:lnTo>
                      <a:lnTo>
                        <a:pt x="0" y="216"/>
                      </a:lnTo>
                      <a:lnTo>
                        <a:pt x="0" y="234"/>
                      </a:lnTo>
                      <a:lnTo>
                        <a:pt x="0" y="252"/>
                      </a:lnTo>
                      <a:lnTo>
                        <a:pt x="18" y="264"/>
                      </a:lnTo>
                      <a:lnTo>
                        <a:pt x="30" y="282"/>
                      </a:lnTo>
                      <a:lnTo>
                        <a:pt x="48" y="294"/>
                      </a:lnTo>
                      <a:lnTo>
                        <a:pt x="48" y="312"/>
                      </a:lnTo>
                      <a:lnTo>
                        <a:pt x="78" y="330"/>
                      </a:lnTo>
                      <a:lnTo>
                        <a:pt x="96" y="336"/>
                      </a:lnTo>
                      <a:lnTo>
                        <a:pt x="114" y="348"/>
                      </a:lnTo>
                      <a:lnTo>
                        <a:pt x="132" y="354"/>
                      </a:lnTo>
                      <a:lnTo>
                        <a:pt x="150" y="354"/>
                      </a:lnTo>
                      <a:lnTo>
                        <a:pt x="174" y="354"/>
                      </a:lnTo>
                      <a:lnTo>
                        <a:pt x="186" y="336"/>
                      </a:lnTo>
                      <a:lnTo>
                        <a:pt x="198" y="318"/>
                      </a:lnTo>
                      <a:lnTo>
                        <a:pt x="198" y="300"/>
                      </a:lnTo>
                      <a:lnTo>
                        <a:pt x="216" y="282"/>
                      </a:lnTo>
                      <a:lnTo>
                        <a:pt x="234" y="276"/>
                      </a:lnTo>
                      <a:lnTo>
                        <a:pt x="258" y="282"/>
                      </a:lnTo>
                      <a:lnTo>
                        <a:pt x="276" y="300"/>
                      </a:lnTo>
                      <a:lnTo>
                        <a:pt x="294" y="312"/>
                      </a:lnTo>
                      <a:lnTo>
                        <a:pt x="300" y="330"/>
                      </a:lnTo>
                      <a:lnTo>
                        <a:pt x="318" y="342"/>
                      </a:lnTo>
                      <a:lnTo>
                        <a:pt x="336" y="360"/>
                      </a:lnTo>
                      <a:lnTo>
                        <a:pt x="366" y="366"/>
                      </a:lnTo>
                      <a:lnTo>
                        <a:pt x="390" y="366"/>
                      </a:lnTo>
                      <a:lnTo>
                        <a:pt x="414" y="366"/>
                      </a:lnTo>
                      <a:lnTo>
                        <a:pt x="432" y="360"/>
                      </a:lnTo>
                      <a:lnTo>
                        <a:pt x="438" y="342"/>
                      </a:lnTo>
                      <a:lnTo>
                        <a:pt x="450" y="312"/>
                      </a:lnTo>
                      <a:lnTo>
                        <a:pt x="450" y="294"/>
                      </a:lnTo>
                      <a:lnTo>
                        <a:pt x="450" y="276"/>
                      </a:lnTo>
                      <a:lnTo>
                        <a:pt x="450" y="258"/>
                      </a:lnTo>
                      <a:lnTo>
                        <a:pt x="432" y="240"/>
                      </a:lnTo>
                      <a:lnTo>
                        <a:pt x="414" y="234"/>
                      </a:lnTo>
                      <a:lnTo>
                        <a:pt x="396" y="234"/>
                      </a:lnTo>
                      <a:lnTo>
                        <a:pt x="378" y="228"/>
                      </a:lnTo>
                      <a:lnTo>
                        <a:pt x="354" y="216"/>
                      </a:lnTo>
                      <a:lnTo>
                        <a:pt x="336" y="204"/>
                      </a:lnTo>
                      <a:lnTo>
                        <a:pt x="324" y="186"/>
                      </a:lnTo>
                      <a:lnTo>
                        <a:pt x="318" y="162"/>
                      </a:lnTo>
                      <a:lnTo>
                        <a:pt x="312" y="144"/>
                      </a:lnTo>
                      <a:lnTo>
                        <a:pt x="312" y="120"/>
                      </a:lnTo>
                      <a:lnTo>
                        <a:pt x="312" y="102"/>
                      </a:lnTo>
                      <a:lnTo>
                        <a:pt x="306" y="72"/>
                      </a:lnTo>
                      <a:lnTo>
                        <a:pt x="294" y="48"/>
                      </a:lnTo>
                      <a:lnTo>
                        <a:pt x="288" y="30"/>
                      </a:lnTo>
                      <a:lnTo>
                        <a:pt x="282" y="12"/>
                      </a:lnTo>
                      <a:lnTo>
                        <a:pt x="264" y="0"/>
                      </a:lnTo>
                      <a:lnTo>
                        <a:pt x="246" y="0"/>
                      </a:lnTo>
                      <a:lnTo>
                        <a:pt x="228" y="0"/>
                      </a:lnTo>
                      <a:lnTo>
                        <a:pt x="210" y="0"/>
                      </a:lnTo>
                      <a:lnTo>
                        <a:pt x="204" y="18"/>
                      </a:lnTo>
                      <a:lnTo>
                        <a:pt x="204" y="36"/>
                      </a:lnTo>
                      <a:lnTo>
                        <a:pt x="222" y="54"/>
                      </a:lnTo>
                      <a:lnTo>
                        <a:pt x="234" y="72"/>
                      </a:lnTo>
                      <a:lnTo>
                        <a:pt x="246" y="90"/>
                      </a:lnTo>
                      <a:lnTo>
                        <a:pt x="246" y="108"/>
                      </a:lnTo>
                      <a:lnTo>
                        <a:pt x="246" y="126"/>
                      </a:lnTo>
                      <a:lnTo>
                        <a:pt x="228" y="138"/>
                      </a:lnTo>
                      <a:lnTo>
                        <a:pt x="210" y="138"/>
                      </a:lnTo>
                      <a:lnTo>
                        <a:pt x="198" y="120"/>
                      </a:lnTo>
                      <a:lnTo>
                        <a:pt x="186" y="84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7" name="Freeform 108"/>
                <p:cNvSpPr>
                  <a:spLocks/>
                </p:cNvSpPr>
                <p:nvPr/>
              </p:nvSpPr>
              <p:spPr bwMode="auto">
                <a:xfrm>
                  <a:off x="2222" y="1188"/>
                  <a:ext cx="349" cy="313"/>
                </a:xfrm>
                <a:custGeom>
                  <a:avLst/>
                  <a:gdLst>
                    <a:gd name="T0" fmla="*/ 90 w 349"/>
                    <a:gd name="T1" fmla="*/ 84 h 313"/>
                    <a:gd name="T2" fmla="*/ 66 w 349"/>
                    <a:gd name="T3" fmla="*/ 102 h 313"/>
                    <a:gd name="T4" fmla="*/ 66 w 349"/>
                    <a:gd name="T5" fmla="*/ 120 h 313"/>
                    <a:gd name="T6" fmla="*/ 78 w 349"/>
                    <a:gd name="T7" fmla="*/ 138 h 313"/>
                    <a:gd name="T8" fmla="*/ 96 w 349"/>
                    <a:gd name="T9" fmla="*/ 144 h 313"/>
                    <a:gd name="T10" fmla="*/ 114 w 349"/>
                    <a:gd name="T11" fmla="*/ 150 h 313"/>
                    <a:gd name="T12" fmla="*/ 138 w 349"/>
                    <a:gd name="T13" fmla="*/ 162 h 313"/>
                    <a:gd name="T14" fmla="*/ 156 w 349"/>
                    <a:gd name="T15" fmla="*/ 168 h 313"/>
                    <a:gd name="T16" fmla="*/ 162 w 349"/>
                    <a:gd name="T17" fmla="*/ 192 h 313"/>
                    <a:gd name="T18" fmla="*/ 162 w 349"/>
                    <a:gd name="T19" fmla="*/ 210 h 313"/>
                    <a:gd name="T20" fmla="*/ 162 w 349"/>
                    <a:gd name="T21" fmla="*/ 228 h 313"/>
                    <a:gd name="T22" fmla="*/ 162 w 349"/>
                    <a:gd name="T23" fmla="*/ 246 h 313"/>
                    <a:gd name="T24" fmla="*/ 162 w 349"/>
                    <a:gd name="T25" fmla="*/ 264 h 313"/>
                    <a:gd name="T26" fmla="*/ 162 w 349"/>
                    <a:gd name="T27" fmla="*/ 282 h 313"/>
                    <a:gd name="T28" fmla="*/ 174 w 349"/>
                    <a:gd name="T29" fmla="*/ 300 h 313"/>
                    <a:gd name="T30" fmla="*/ 192 w 349"/>
                    <a:gd name="T31" fmla="*/ 312 h 313"/>
                    <a:gd name="T32" fmla="*/ 210 w 349"/>
                    <a:gd name="T33" fmla="*/ 312 h 313"/>
                    <a:gd name="T34" fmla="*/ 228 w 349"/>
                    <a:gd name="T35" fmla="*/ 312 h 313"/>
                    <a:gd name="T36" fmla="*/ 234 w 349"/>
                    <a:gd name="T37" fmla="*/ 294 h 313"/>
                    <a:gd name="T38" fmla="*/ 240 w 349"/>
                    <a:gd name="T39" fmla="*/ 276 h 313"/>
                    <a:gd name="T40" fmla="*/ 264 w 349"/>
                    <a:gd name="T41" fmla="*/ 252 h 313"/>
                    <a:gd name="T42" fmla="*/ 282 w 349"/>
                    <a:gd name="T43" fmla="*/ 240 h 313"/>
                    <a:gd name="T44" fmla="*/ 300 w 349"/>
                    <a:gd name="T45" fmla="*/ 228 h 313"/>
                    <a:gd name="T46" fmla="*/ 330 w 349"/>
                    <a:gd name="T47" fmla="*/ 216 h 313"/>
                    <a:gd name="T48" fmla="*/ 348 w 349"/>
                    <a:gd name="T49" fmla="*/ 198 h 313"/>
                    <a:gd name="T50" fmla="*/ 348 w 349"/>
                    <a:gd name="T51" fmla="*/ 174 h 313"/>
                    <a:gd name="T52" fmla="*/ 348 w 349"/>
                    <a:gd name="T53" fmla="*/ 156 h 313"/>
                    <a:gd name="T54" fmla="*/ 330 w 349"/>
                    <a:gd name="T55" fmla="*/ 138 h 313"/>
                    <a:gd name="T56" fmla="*/ 312 w 349"/>
                    <a:gd name="T57" fmla="*/ 132 h 313"/>
                    <a:gd name="T58" fmla="*/ 294 w 349"/>
                    <a:gd name="T59" fmla="*/ 132 h 313"/>
                    <a:gd name="T60" fmla="*/ 264 w 349"/>
                    <a:gd name="T61" fmla="*/ 132 h 313"/>
                    <a:gd name="T62" fmla="*/ 240 w 349"/>
                    <a:gd name="T63" fmla="*/ 132 h 313"/>
                    <a:gd name="T64" fmla="*/ 222 w 349"/>
                    <a:gd name="T65" fmla="*/ 132 h 313"/>
                    <a:gd name="T66" fmla="*/ 204 w 349"/>
                    <a:gd name="T67" fmla="*/ 132 h 313"/>
                    <a:gd name="T68" fmla="*/ 192 w 349"/>
                    <a:gd name="T69" fmla="*/ 114 h 313"/>
                    <a:gd name="T70" fmla="*/ 180 w 349"/>
                    <a:gd name="T71" fmla="*/ 96 h 313"/>
                    <a:gd name="T72" fmla="*/ 174 w 349"/>
                    <a:gd name="T73" fmla="*/ 78 h 313"/>
                    <a:gd name="T74" fmla="*/ 156 w 349"/>
                    <a:gd name="T75" fmla="*/ 60 h 313"/>
                    <a:gd name="T76" fmla="*/ 144 w 349"/>
                    <a:gd name="T77" fmla="*/ 36 h 313"/>
                    <a:gd name="T78" fmla="*/ 120 w 349"/>
                    <a:gd name="T79" fmla="*/ 18 h 313"/>
                    <a:gd name="T80" fmla="*/ 96 w 349"/>
                    <a:gd name="T81" fmla="*/ 6 h 313"/>
                    <a:gd name="T82" fmla="*/ 72 w 349"/>
                    <a:gd name="T83" fmla="*/ 0 h 313"/>
                    <a:gd name="T84" fmla="*/ 54 w 349"/>
                    <a:gd name="T85" fmla="*/ 0 h 313"/>
                    <a:gd name="T86" fmla="*/ 36 w 349"/>
                    <a:gd name="T87" fmla="*/ 0 h 313"/>
                    <a:gd name="T88" fmla="*/ 18 w 349"/>
                    <a:gd name="T89" fmla="*/ 12 h 313"/>
                    <a:gd name="T90" fmla="*/ 0 w 349"/>
                    <a:gd name="T91" fmla="*/ 30 h 313"/>
                    <a:gd name="T92" fmla="*/ 0 w 349"/>
                    <a:gd name="T93" fmla="*/ 48 h 313"/>
                    <a:gd name="T94" fmla="*/ 0 w 349"/>
                    <a:gd name="T95" fmla="*/ 66 h 313"/>
                    <a:gd name="T96" fmla="*/ 18 w 349"/>
                    <a:gd name="T97" fmla="*/ 66 h 313"/>
                    <a:gd name="T98" fmla="*/ 36 w 349"/>
                    <a:gd name="T99" fmla="*/ 66 h 313"/>
                    <a:gd name="T100" fmla="*/ 54 w 349"/>
                    <a:gd name="T101" fmla="*/ 60 h 313"/>
                    <a:gd name="T102" fmla="*/ 72 w 349"/>
                    <a:gd name="T103" fmla="*/ 60 h 313"/>
                    <a:gd name="T104" fmla="*/ 90 w 349"/>
                    <a:gd name="T105" fmla="*/ 84 h 313"/>
                    <a:gd name="T106" fmla="*/ 90 w 349"/>
                    <a:gd name="T107" fmla="*/ 84 h 31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49"/>
                    <a:gd name="T163" fmla="*/ 0 h 313"/>
                    <a:gd name="T164" fmla="*/ 349 w 349"/>
                    <a:gd name="T165" fmla="*/ 313 h 31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49" h="313">
                      <a:moveTo>
                        <a:pt x="90" y="84"/>
                      </a:moveTo>
                      <a:lnTo>
                        <a:pt x="66" y="102"/>
                      </a:lnTo>
                      <a:lnTo>
                        <a:pt x="66" y="120"/>
                      </a:lnTo>
                      <a:lnTo>
                        <a:pt x="78" y="138"/>
                      </a:lnTo>
                      <a:lnTo>
                        <a:pt x="96" y="144"/>
                      </a:lnTo>
                      <a:lnTo>
                        <a:pt x="114" y="150"/>
                      </a:lnTo>
                      <a:lnTo>
                        <a:pt x="138" y="162"/>
                      </a:lnTo>
                      <a:lnTo>
                        <a:pt x="156" y="168"/>
                      </a:lnTo>
                      <a:lnTo>
                        <a:pt x="162" y="192"/>
                      </a:lnTo>
                      <a:lnTo>
                        <a:pt x="162" y="210"/>
                      </a:lnTo>
                      <a:lnTo>
                        <a:pt x="162" y="228"/>
                      </a:lnTo>
                      <a:lnTo>
                        <a:pt x="162" y="246"/>
                      </a:lnTo>
                      <a:lnTo>
                        <a:pt x="162" y="264"/>
                      </a:lnTo>
                      <a:lnTo>
                        <a:pt x="162" y="282"/>
                      </a:lnTo>
                      <a:lnTo>
                        <a:pt x="174" y="300"/>
                      </a:lnTo>
                      <a:lnTo>
                        <a:pt x="192" y="312"/>
                      </a:lnTo>
                      <a:lnTo>
                        <a:pt x="210" y="312"/>
                      </a:lnTo>
                      <a:lnTo>
                        <a:pt x="228" y="312"/>
                      </a:lnTo>
                      <a:lnTo>
                        <a:pt x="234" y="294"/>
                      </a:lnTo>
                      <a:lnTo>
                        <a:pt x="240" y="276"/>
                      </a:lnTo>
                      <a:lnTo>
                        <a:pt x="264" y="252"/>
                      </a:lnTo>
                      <a:lnTo>
                        <a:pt x="282" y="240"/>
                      </a:lnTo>
                      <a:lnTo>
                        <a:pt x="300" y="228"/>
                      </a:lnTo>
                      <a:lnTo>
                        <a:pt x="330" y="216"/>
                      </a:lnTo>
                      <a:lnTo>
                        <a:pt x="348" y="198"/>
                      </a:lnTo>
                      <a:lnTo>
                        <a:pt x="348" y="174"/>
                      </a:lnTo>
                      <a:lnTo>
                        <a:pt x="348" y="156"/>
                      </a:lnTo>
                      <a:lnTo>
                        <a:pt x="330" y="138"/>
                      </a:lnTo>
                      <a:lnTo>
                        <a:pt x="312" y="132"/>
                      </a:lnTo>
                      <a:lnTo>
                        <a:pt x="294" y="132"/>
                      </a:lnTo>
                      <a:lnTo>
                        <a:pt x="264" y="132"/>
                      </a:lnTo>
                      <a:lnTo>
                        <a:pt x="240" y="132"/>
                      </a:lnTo>
                      <a:lnTo>
                        <a:pt x="222" y="132"/>
                      </a:lnTo>
                      <a:lnTo>
                        <a:pt x="204" y="132"/>
                      </a:lnTo>
                      <a:lnTo>
                        <a:pt x="192" y="114"/>
                      </a:lnTo>
                      <a:lnTo>
                        <a:pt x="180" y="96"/>
                      </a:lnTo>
                      <a:lnTo>
                        <a:pt x="174" y="78"/>
                      </a:lnTo>
                      <a:lnTo>
                        <a:pt x="156" y="60"/>
                      </a:lnTo>
                      <a:lnTo>
                        <a:pt x="144" y="36"/>
                      </a:lnTo>
                      <a:lnTo>
                        <a:pt x="120" y="18"/>
                      </a:lnTo>
                      <a:lnTo>
                        <a:pt x="96" y="6"/>
                      </a:lnTo>
                      <a:lnTo>
                        <a:pt x="72" y="0"/>
                      </a:lnTo>
                      <a:lnTo>
                        <a:pt x="54" y="0"/>
                      </a:lnTo>
                      <a:lnTo>
                        <a:pt x="36" y="0"/>
                      </a:lnTo>
                      <a:lnTo>
                        <a:pt x="18" y="12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0" y="66"/>
                      </a:lnTo>
                      <a:lnTo>
                        <a:pt x="18" y="66"/>
                      </a:lnTo>
                      <a:lnTo>
                        <a:pt x="36" y="66"/>
                      </a:lnTo>
                      <a:lnTo>
                        <a:pt x="54" y="60"/>
                      </a:lnTo>
                      <a:lnTo>
                        <a:pt x="72" y="60"/>
                      </a:lnTo>
                      <a:lnTo>
                        <a:pt x="90" y="84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8" name="Freeform 109"/>
                <p:cNvSpPr>
                  <a:spLocks/>
                </p:cNvSpPr>
                <p:nvPr/>
              </p:nvSpPr>
              <p:spPr bwMode="auto">
                <a:xfrm>
                  <a:off x="1910" y="1608"/>
                  <a:ext cx="103" cy="79"/>
                </a:xfrm>
                <a:custGeom>
                  <a:avLst/>
                  <a:gdLst>
                    <a:gd name="T0" fmla="*/ 18 w 103"/>
                    <a:gd name="T1" fmla="*/ 0 h 79"/>
                    <a:gd name="T2" fmla="*/ 0 w 103"/>
                    <a:gd name="T3" fmla="*/ 24 h 79"/>
                    <a:gd name="T4" fmla="*/ 12 w 103"/>
                    <a:gd name="T5" fmla="*/ 42 h 79"/>
                    <a:gd name="T6" fmla="*/ 24 w 103"/>
                    <a:gd name="T7" fmla="*/ 60 h 79"/>
                    <a:gd name="T8" fmla="*/ 42 w 103"/>
                    <a:gd name="T9" fmla="*/ 72 h 79"/>
                    <a:gd name="T10" fmla="*/ 60 w 103"/>
                    <a:gd name="T11" fmla="*/ 78 h 79"/>
                    <a:gd name="T12" fmla="*/ 78 w 103"/>
                    <a:gd name="T13" fmla="*/ 78 h 79"/>
                    <a:gd name="T14" fmla="*/ 96 w 103"/>
                    <a:gd name="T15" fmla="*/ 78 h 79"/>
                    <a:gd name="T16" fmla="*/ 102 w 103"/>
                    <a:gd name="T17" fmla="*/ 60 h 79"/>
                    <a:gd name="T18" fmla="*/ 102 w 103"/>
                    <a:gd name="T19" fmla="*/ 42 h 79"/>
                    <a:gd name="T20" fmla="*/ 84 w 103"/>
                    <a:gd name="T21" fmla="*/ 36 h 79"/>
                    <a:gd name="T22" fmla="*/ 66 w 103"/>
                    <a:gd name="T23" fmla="*/ 36 h 79"/>
                    <a:gd name="T24" fmla="*/ 48 w 103"/>
                    <a:gd name="T25" fmla="*/ 24 h 79"/>
                    <a:gd name="T26" fmla="*/ 30 w 103"/>
                    <a:gd name="T27" fmla="*/ 24 h 79"/>
                    <a:gd name="T28" fmla="*/ 18 w 103"/>
                    <a:gd name="T29" fmla="*/ 0 h 7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3"/>
                    <a:gd name="T46" fmla="*/ 0 h 79"/>
                    <a:gd name="T47" fmla="*/ 103 w 103"/>
                    <a:gd name="T48" fmla="*/ 79 h 7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3" h="79">
                      <a:moveTo>
                        <a:pt x="18" y="0"/>
                      </a:moveTo>
                      <a:lnTo>
                        <a:pt x="0" y="24"/>
                      </a:lnTo>
                      <a:lnTo>
                        <a:pt x="12" y="42"/>
                      </a:lnTo>
                      <a:lnTo>
                        <a:pt x="24" y="60"/>
                      </a:lnTo>
                      <a:lnTo>
                        <a:pt x="42" y="72"/>
                      </a:lnTo>
                      <a:lnTo>
                        <a:pt x="60" y="78"/>
                      </a:lnTo>
                      <a:lnTo>
                        <a:pt x="78" y="78"/>
                      </a:lnTo>
                      <a:lnTo>
                        <a:pt x="96" y="78"/>
                      </a:lnTo>
                      <a:lnTo>
                        <a:pt x="102" y="60"/>
                      </a:lnTo>
                      <a:lnTo>
                        <a:pt x="102" y="42"/>
                      </a:lnTo>
                      <a:lnTo>
                        <a:pt x="84" y="36"/>
                      </a:lnTo>
                      <a:lnTo>
                        <a:pt x="66" y="36"/>
                      </a:lnTo>
                      <a:lnTo>
                        <a:pt x="48" y="24"/>
                      </a:lnTo>
                      <a:lnTo>
                        <a:pt x="30" y="24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9" name="Freeform 110"/>
                <p:cNvSpPr>
                  <a:spLocks/>
                </p:cNvSpPr>
                <p:nvPr/>
              </p:nvSpPr>
              <p:spPr bwMode="auto">
                <a:xfrm>
                  <a:off x="2072" y="1608"/>
                  <a:ext cx="145" cy="109"/>
                </a:xfrm>
                <a:custGeom>
                  <a:avLst/>
                  <a:gdLst>
                    <a:gd name="T0" fmla="*/ 0 w 145"/>
                    <a:gd name="T1" fmla="*/ 48 h 109"/>
                    <a:gd name="T2" fmla="*/ 30 w 145"/>
                    <a:gd name="T3" fmla="*/ 72 h 109"/>
                    <a:gd name="T4" fmla="*/ 48 w 145"/>
                    <a:gd name="T5" fmla="*/ 72 h 109"/>
                    <a:gd name="T6" fmla="*/ 66 w 145"/>
                    <a:gd name="T7" fmla="*/ 72 h 109"/>
                    <a:gd name="T8" fmla="*/ 72 w 145"/>
                    <a:gd name="T9" fmla="*/ 90 h 109"/>
                    <a:gd name="T10" fmla="*/ 90 w 145"/>
                    <a:gd name="T11" fmla="*/ 102 h 109"/>
                    <a:gd name="T12" fmla="*/ 108 w 145"/>
                    <a:gd name="T13" fmla="*/ 108 h 109"/>
                    <a:gd name="T14" fmla="*/ 126 w 145"/>
                    <a:gd name="T15" fmla="*/ 108 h 109"/>
                    <a:gd name="T16" fmla="*/ 144 w 145"/>
                    <a:gd name="T17" fmla="*/ 102 h 109"/>
                    <a:gd name="T18" fmla="*/ 144 w 145"/>
                    <a:gd name="T19" fmla="*/ 84 h 109"/>
                    <a:gd name="T20" fmla="*/ 126 w 145"/>
                    <a:gd name="T21" fmla="*/ 72 h 109"/>
                    <a:gd name="T22" fmla="*/ 102 w 145"/>
                    <a:gd name="T23" fmla="*/ 60 h 109"/>
                    <a:gd name="T24" fmla="*/ 78 w 145"/>
                    <a:gd name="T25" fmla="*/ 48 h 109"/>
                    <a:gd name="T26" fmla="*/ 60 w 145"/>
                    <a:gd name="T27" fmla="*/ 36 h 109"/>
                    <a:gd name="T28" fmla="*/ 42 w 145"/>
                    <a:gd name="T29" fmla="*/ 12 h 109"/>
                    <a:gd name="T30" fmla="*/ 24 w 145"/>
                    <a:gd name="T31" fmla="*/ 0 h 109"/>
                    <a:gd name="T32" fmla="*/ 6 w 145"/>
                    <a:gd name="T33" fmla="*/ 6 h 109"/>
                    <a:gd name="T34" fmla="*/ 0 w 145"/>
                    <a:gd name="T35" fmla="*/ 24 h 109"/>
                    <a:gd name="T36" fmla="*/ 0 w 145"/>
                    <a:gd name="T37" fmla="*/ 48 h 109"/>
                    <a:gd name="T38" fmla="*/ 0 w 145"/>
                    <a:gd name="T39" fmla="*/ 48 h 10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5"/>
                    <a:gd name="T61" fmla="*/ 0 h 109"/>
                    <a:gd name="T62" fmla="*/ 145 w 145"/>
                    <a:gd name="T63" fmla="*/ 109 h 10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5" h="109">
                      <a:moveTo>
                        <a:pt x="0" y="48"/>
                      </a:moveTo>
                      <a:lnTo>
                        <a:pt x="30" y="72"/>
                      </a:lnTo>
                      <a:lnTo>
                        <a:pt x="48" y="72"/>
                      </a:lnTo>
                      <a:lnTo>
                        <a:pt x="66" y="72"/>
                      </a:lnTo>
                      <a:lnTo>
                        <a:pt x="72" y="90"/>
                      </a:lnTo>
                      <a:lnTo>
                        <a:pt x="90" y="102"/>
                      </a:lnTo>
                      <a:lnTo>
                        <a:pt x="108" y="108"/>
                      </a:lnTo>
                      <a:lnTo>
                        <a:pt x="126" y="108"/>
                      </a:lnTo>
                      <a:lnTo>
                        <a:pt x="144" y="102"/>
                      </a:lnTo>
                      <a:lnTo>
                        <a:pt x="144" y="84"/>
                      </a:lnTo>
                      <a:lnTo>
                        <a:pt x="126" y="72"/>
                      </a:lnTo>
                      <a:lnTo>
                        <a:pt x="102" y="60"/>
                      </a:lnTo>
                      <a:lnTo>
                        <a:pt x="78" y="48"/>
                      </a:lnTo>
                      <a:lnTo>
                        <a:pt x="60" y="36"/>
                      </a:lnTo>
                      <a:lnTo>
                        <a:pt x="42" y="12"/>
                      </a:lnTo>
                      <a:lnTo>
                        <a:pt x="24" y="0"/>
                      </a:lnTo>
                      <a:lnTo>
                        <a:pt x="6" y="6"/>
                      </a:lnTo>
                      <a:lnTo>
                        <a:pt x="0" y="24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100" name="Freeform 111"/>
                <p:cNvSpPr>
                  <a:spLocks/>
                </p:cNvSpPr>
                <p:nvPr/>
              </p:nvSpPr>
              <p:spPr bwMode="auto">
                <a:xfrm>
                  <a:off x="1562" y="1230"/>
                  <a:ext cx="295" cy="421"/>
                </a:xfrm>
                <a:custGeom>
                  <a:avLst/>
                  <a:gdLst>
                    <a:gd name="T0" fmla="*/ 270 w 295"/>
                    <a:gd name="T1" fmla="*/ 90 h 421"/>
                    <a:gd name="T2" fmla="*/ 264 w 295"/>
                    <a:gd name="T3" fmla="*/ 120 h 421"/>
                    <a:gd name="T4" fmla="*/ 264 w 295"/>
                    <a:gd name="T5" fmla="*/ 138 h 421"/>
                    <a:gd name="T6" fmla="*/ 252 w 295"/>
                    <a:gd name="T7" fmla="*/ 156 h 421"/>
                    <a:gd name="T8" fmla="*/ 240 w 295"/>
                    <a:gd name="T9" fmla="*/ 174 h 421"/>
                    <a:gd name="T10" fmla="*/ 234 w 295"/>
                    <a:gd name="T11" fmla="*/ 192 h 421"/>
                    <a:gd name="T12" fmla="*/ 234 w 295"/>
                    <a:gd name="T13" fmla="*/ 210 h 421"/>
                    <a:gd name="T14" fmla="*/ 234 w 295"/>
                    <a:gd name="T15" fmla="*/ 228 h 421"/>
                    <a:gd name="T16" fmla="*/ 234 w 295"/>
                    <a:gd name="T17" fmla="*/ 246 h 421"/>
                    <a:gd name="T18" fmla="*/ 246 w 295"/>
                    <a:gd name="T19" fmla="*/ 264 h 421"/>
                    <a:gd name="T20" fmla="*/ 258 w 295"/>
                    <a:gd name="T21" fmla="*/ 282 h 421"/>
                    <a:gd name="T22" fmla="*/ 276 w 295"/>
                    <a:gd name="T23" fmla="*/ 294 h 421"/>
                    <a:gd name="T24" fmla="*/ 282 w 295"/>
                    <a:gd name="T25" fmla="*/ 312 h 421"/>
                    <a:gd name="T26" fmla="*/ 294 w 295"/>
                    <a:gd name="T27" fmla="*/ 330 h 421"/>
                    <a:gd name="T28" fmla="*/ 294 w 295"/>
                    <a:gd name="T29" fmla="*/ 348 h 421"/>
                    <a:gd name="T30" fmla="*/ 294 w 295"/>
                    <a:gd name="T31" fmla="*/ 366 h 421"/>
                    <a:gd name="T32" fmla="*/ 276 w 295"/>
                    <a:gd name="T33" fmla="*/ 372 h 421"/>
                    <a:gd name="T34" fmla="*/ 270 w 295"/>
                    <a:gd name="T35" fmla="*/ 390 h 421"/>
                    <a:gd name="T36" fmla="*/ 270 w 295"/>
                    <a:gd name="T37" fmla="*/ 408 h 421"/>
                    <a:gd name="T38" fmla="*/ 252 w 295"/>
                    <a:gd name="T39" fmla="*/ 420 h 421"/>
                    <a:gd name="T40" fmla="*/ 228 w 295"/>
                    <a:gd name="T41" fmla="*/ 420 h 421"/>
                    <a:gd name="T42" fmla="*/ 210 w 295"/>
                    <a:gd name="T43" fmla="*/ 420 h 421"/>
                    <a:gd name="T44" fmla="*/ 192 w 295"/>
                    <a:gd name="T45" fmla="*/ 420 h 421"/>
                    <a:gd name="T46" fmla="*/ 174 w 295"/>
                    <a:gd name="T47" fmla="*/ 402 h 421"/>
                    <a:gd name="T48" fmla="*/ 156 w 295"/>
                    <a:gd name="T49" fmla="*/ 390 h 421"/>
                    <a:gd name="T50" fmla="*/ 150 w 295"/>
                    <a:gd name="T51" fmla="*/ 372 h 421"/>
                    <a:gd name="T52" fmla="*/ 132 w 295"/>
                    <a:gd name="T53" fmla="*/ 354 h 421"/>
                    <a:gd name="T54" fmla="*/ 132 w 295"/>
                    <a:gd name="T55" fmla="*/ 336 h 421"/>
                    <a:gd name="T56" fmla="*/ 108 w 295"/>
                    <a:gd name="T57" fmla="*/ 312 h 421"/>
                    <a:gd name="T58" fmla="*/ 84 w 295"/>
                    <a:gd name="T59" fmla="*/ 288 h 421"/>
                    <a:gd name="T60" fmla="*/ 60 w 295"/>
                    <a:gd name="T61" fmla="*/ 282 h 421"/>
                    <a:gd name="T62" fmla="*/ 42 w 295"/>
                    <a:gd name="T63" fmla="*/ 270 h 421"/>
                    <a:gd name="T64" fmla="*/ 24 w 295"/>
                    <a:gd name="T65" fmla="*/ 264 h 421"/>
                    <a:gd name="T66" fmla="*/ 12 w 295"/>
                    <a:gd name="T67" fmla="*/ 240 h 421"/>
                    <a:gd name="T68" fmla="*/ 0 w 295"/>
                    <a:gd name="T69" fmla="*/ 216 h 421"/>
                    <a:gd name="T70" fmla="*/ 0 w 295"/>
                    <a:gd name="T71" fmla="*/ 198 h 421"/>
                    <a:gd name="T72" fmla="*/ 0 w 295"/>
                    <a:gd name="T73" fmla="*/ 180 h 421"/>
                    <a:gd name="T74" fmla="*/ 18 w 295"/>
                    <a:gd name="T75" fmla="*/ 162 h 421"/>
                    <a:gd name="T76" fmla="*/ 36 w 295"/>
                    <a:gd name="T77" fmla="*/ 150 h 421"/>
                    <a:gd name="T78" fmla="*/ 60 w 295"/>
                    <a:gd name="T79" fmla="*/ 138 h 421"/>
                    <a:gd name="T80" fmla="*/ 78 w 295"/>
                    <a:gd name="T81" fmla="*/ 126 h 421"/>
                    <a:gd name="T82" fmla="*/ 102 w 295"/>
                    <a:gd name="T83" fmla="*/ 126 h 421"/>
                    <a:gd name="T84" fmla="*/ 120 w 295"/>
                    <a:gd name="T85" fmla="*/ 114 h 421"/>
                    <a:gd name="T86" fmla="*/ 138 w 295"/>
                    <a:gd name="T87" fmla="*/ 102 h 421"/>
                    <a:gd name="T88" fmla="*/ 144 w 295"/>
                    <a:gd name="T89" fmla="*/ 84 h 421"/>
                    <a:gd name="T90" fmla="*/ 144 w 295"/>
                    <a:gd name="T91" fmla="*/ 48 h 421"/>
                    <a:gd name="T92" fmla="*/ 150 w 295"/>
                    <a:gd name="T93" fmla="*/ 30 h 421"/>
                    <a:gd name="T94" fmla="*/ 162 w 295"/>
                    <a:gd name="T95" fmla="*/ 12 h 421"/>
                    <a:gd name="T96" fmla="*/ 180 w 295"/>
                    <a:gd name="T97" fmla="*/ 0 h 421"/>
                    <a:gd name="T98" fmla="*/ 198 w 295"/>
                    <a:gd name="T99" fmla="*/ 0 h 421"/>
                    <a:gd name="T100" fmla="*/ 216 w 295"/>
                    <a:gd name="T101" fmla="*/ 0 h 421"/>
                    <a:gd name="T102" fmla="*/ 234 w 295"/>
                    <a:gd name="T103" fmla="*/ 0 h 421"/>
                    <a:gd name="T104" fmla="*/ 258 w 295"/>
                    <a:gd name="T105" fmla="*/ 18 h 421"/>
                    <a:gd name="T106" fmla="*/ 270 w 295"/>
                    <a:gd name="T107" fmla="*/ 36 h 421"/>
                    <a:gd name="T108" fmla="*/ 282 w 295"/>
                    <a:gd name="T109" fmla="*/ 54 h 421"/>
                    <a:gd name="T110" fmla="*/ 270 w 295"/>
                    <a:gd name="T111" fmla="*/ 90 h 421"/>
                    <a:gd name="T112" fmla="*/ 270 w 295"/>
                    <a:gd name="T113" fmla="*/ 90 h 42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95"/>
                    <a:gd name="T172" fmla="*/ 0 h 421"/>
                    <a:gd name="T173" fmla="*/ 295 w 295"/>
                    <a:gd name="T174" fmla="*/ 421 h 42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95" h="421">
                      <a:moveTo>
                        <a:pt x="270" y="90"/>
                      </a:moveTo>
                      <a:lnTo>
                        <a:pt x="264" y="120"/>
                      </a:lnTo>
                      <a:lnTo>
                        <a:pt x="264" y="138"/>
                      </a:lnTo>
                      <a:lnTo>
                        <a:pt x="252" y="156"/>
                      </a:lnTo>
                      <a:lnTo>
                        <a:pt x="240" y="174"/>
                      </a:lnTo>
                      <a:lnTo>
                        <a:pt x="234" y="192"/>
                      </a:lnTo>
                      <a:lnTo>
                        <a:pt x="234" y="210"/>
                      </a:lnTo>
                      <a:lnTo>
                        <a:pt x="234" y="228"/>
                      </a:lnTo>
                      <a:lnTo>
                        <a:pt x="234" y="246"/>
                      </a:lnTo>
                      <a:lnTo>
                        <a:pt x="246" y="264"/>
                      </a:lnTo>
                      <a:lnTo>
                        <a:pt x="258" y="282"/>
                      </a:lnTo>
                      <a:lnTo>
                        <a:pt x="276" y="294"/>
                      </a:lnTo>
                      <a:lnTo>
                        <a:pt x="282" y="312"/>
                      </a:lnTo>
                      <a:lnTo>
                        <a:pt x="294" y="330"/>
                      </a:lnTo>
                      <a:lnTo>
                        <a:pt x="294" y="348"/>
                      </a:lnTo>
                      <a:lnTo>
                        <a:pt x="294" y="366"/>
                      </a:lnTo>
                      <a:lnTo>
                        <a:pt x="276" y="372"/>
                      </a:lnTo>
                      <a:lnTo>
                        <a:pt x="270" y="390"/>
                      </a:lnTo>
                      <a:lnTo>
                        <a:pt x="270" y="408"/>
                      </a:lnTo>
                      <a:lnTo>
                        <a:pt x="252" y="420"/>
                      </a:lnTo>
                      <a:lnTo>
                        <a:pt x="228" y="420"/>
                      </a:lnTo>
                      <a:lnTo>
                        <a:pt x="210" y="420"/>
                      </a:lnTo>
                      <a:lnTo>
                        <a:pt x="192" y="420"/>
                      </a:lnTo>
                      <a:lnTo>
                        <a:pt x="174" y="402"/>
                      </a:lnTo>
                      <a:lnTo>
                        <a:pt x="156" y="390"/>
                      </a:lnTo>
                      <a:lnTo>
                        <a:pt x="150" y="372"/>
                      </a:lnTo>
                      <a:lnTo>
                        <a:pt x="132" y="354"/>
                      </a:lnTo>
                      <a:lnTo>
                        <a:pt x="132" y="336"/>
                      </a:lnTo>
                      <a:lnTo>
                        <a:pt x="108" y="312"/>
                      </a:lnTo>
                      <a:lnTo>
                        <a:pt x="84" y="288"/>
                      </a:lnTo>
                      <a:lnTo>
                        <a:pt x="60" y="282"/>
                      </a:lnTo>
                      <a:lnTo>
                        <a:pt x="42" y="270"/>
                      </a:lnTo>
                      <a:lnTo>
                        <a:pt x="24" y="264"/>
                      </a:lnTo>
                      <a:lnTo>
                        <a:pt x="12" y="240"/>
                      </a:lnTo>
                      <a:lnTo>
                        <a:pt x="0" y="216"/>
                      </a:lnTo>
                      <a:lnTo>
                        <a:pt x="0" y="198"/>
                      </a:lnTo>
                      <a:lnTo>
                        <a:pt x="0" y="180"/>
                      </a:lnTo>
                      <a:lnTo>
                        <a:pt x="18" y="162"/>
                      </a:lnTo>
                      <a:lnTo>
                        <a:pt x="36" y="150"/>
                      </a:lnTo>
                      <a:lnTo>
                        <a:pt x="60" y="138"/>
                      </a:lnTo>
                      <a:lnTo>
                        <a:pt x="78" y="126"/>
                      </a:lnTo>
                      <a:lnTo>
                        <a:pt x="102" y="126"/>
                      </a:lnTo>
                      <a:lnTo>
                        <a:pt x="120" y="114"/>
                      </a:lnTo>
                      <a:lnTo>
                        <a:pt x="138" y="102"/>
                      </a:lnTo>
                      <a:lnTo>
                        <a:pt x="144" y="84"/>
                      </a:lnTo>
                      <a:lnTo>
                        <a:pt x="144" y="48"/>
                      </a:lnTo>
                      <a:lnTo>
                        <a:pt x="150" y="30"/>
                      </a:lnTo>
                      <a:lnTo>
                        <a:pt x="162" y="12"/>
                      </a:lnTo>
                      <a:lnTo>
                        <a:pt x="180" y="0"/>
                      </a:lnTo>
                      <a:lnTo>
                        <a:pt x="198" y="0"/>
                      </a:lnTo>
                      <a:lnTo>
                        <a:pt x="216" y="0"/>
                      </a:lnTo>
                      <a:lnTo>
                        <a:pt x="234" y="0"/>
                      </a:lnTo>
                      <a:lnTo>
                        <a:pt x="258" y="18"/>
                      </a:lnTo>
                      <a:lnTo>
                        <a:pt x="270" y="36"/>
                      </a:lnTo>
                      <a:lnTo>
                        <a:pt x="282" y="54"/>
                      </a:lnTo>
                      <a:lnTo>
                        <a:pt x="270" y="90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</p:grpSp>
          <p:sp>
            <p:nvSpPr>
              <p:cNvPr id="19" name="Line 112"/>
              <p:cNvSpPr>
                <a:spLocks noChangeShapeType="1"/>
              </p:cNvSpPr>
              <p:nvPr/>
            </p:nvSpPr>
            <p:spPr bwMode="auto">
              <a:xfrm>
                <a:off x="4272" y="1299"/>
                <a:ext cx="17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" name="Line 113"/>
              <p:cNvSpPr>
                <a:spLocks noChangeShapeType="1"/>
              </p:cNvSpPr>
              <p:nvPr/>
            </p:nvSpPr>
            <p:spPr bwMode="auto">
              <a:xfrm>
                <a:off x="3754" y="1912"/>
                <a:ext cx="17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" name="Freeform 114"/>
              <p:cNvSpPr>
                <a:spLocks/>
              </p:cNvSpPr>
              <p:nvPr/>
            </p:nvSpPr>
            <p:spPr bwMode="auto">
              <a:xfrm>
                <a:off x="3731" y="1484"/>
                <a:ext cx="240" cy="195"/>
              </a:xfrm>
              <a:custGeom>
                <a:avLst/>
                <a:gdLst>
                  <a:gd name="T0" fmla="*/ 138 w 451"/>
                  <a:gd name="T1" fmla="*/ 84 h 367"/>
                  <a:gd name="T2" fmla="*/ 54 w 451"/>
                  <a:gd name="T3" fmla="*/ 132 h 367"/>
                  <a:gd name="T4" fmla="*/ 24 w 451"/>
                  <a:gd name="T5" fmla="*/ 162 h 367"/>
                  <a:gd name="T6" fmla="*/ 6 w 451"/>
                  <a:gd name="T7" fmla="*/ 198 h 367"/>
                  <a:gd name="T8" fmla="*/ 0 w 451"/>
                  <a:gd name="T9" fmla="*/ 234 h 367"/>
                  <a:gd name="T10" fmla="*/ 18 w 451"/>
                  <a:gd name="T11" fmla="*/ 264 h 367"/>
                  <a:gd name="T12" fmla="*/ 48 w 451"/>
                  <a:gd name="T13" fmla="*/ 294 h 367"/>
                  <a:gd name="T14" fmla="*/ 78 w 451"/>
                  <a:gd name="T15" fmla="*/ 330 h 367"/>
                  <a:gd name="T16" fmla="*/ 114 w 451"/>
                  <a:gd name="T17" fmla="*/ 348 h 367"/>
                  <a:gd name="T18" fmla="*/ 150 w 451"/>
                  <a:gd name="T19" fmla="*/ 354 h 367"/>
                  <a:gd name="T20" fmla="*/ 186 w 451"/>
                  <a:gd name="T21" fmla="*/ 336 h 367"/>
                  <a:gd name="T22" fmla="*/ 198 w 451"/>
                  <a:gd name="T23" fmla="*/ 300 h 367"/>
                  <a:gd name="T24" fmla="*/ 234 w 451"/>
                  <a:gd name="T25" fmla="*/ 276 h 367"/>
                  <a:gd name="T26" fmla="*/ 276 w 451"/>
                  <a:gd name="T27" fmla="*/ 300 h 367"/>
                  <a:gd name="T28" fmla="*/ 300 w 451"/>
                  <a:gd name="T29" fmla="*/ 330 h 367"/>
                  <a:gd name="T30" fmla="*/ 336 w 451"/>
                  <a:gd name="T31" fmla="*/ 360 h 367"/>
                  <a:gd name="T32" fmla="*/ 390 w 451"/>
                  <a:gd name="T33" fmla="*/ 366 h 367"/>
                  <a:gd name="T34" fmla="*/ 432 w 451"/>
                  <a:gd name="T35" fmla="*/ 360 h 367"/>
                  <a:gd name="T36" fmla="*/ 450 w 451"/>
                  <a:gd name="T37" fmla="*/ 312 h 367"/>
                  <a:gd name="T38" fmla="*/ 450 w 451"/>
                  <a:gd name="T39" fmla="*/ 276 h 367"/>
                  <a:gd name="T40" fmla="*/ 432 w 451"/>
                  <a:gd name="T41" fmla="*/ 240 h 367"/>
                  <a:gd name="T42" fmla="*/ 396 w 451"/>
                  <a:gd name="T43" fmla="*/ 234 h 367"/>
                  <a:gd name="T44" fmla="*/ 354 w 451"/>
                  <a:gd name="T45" fmla="*/ 216 h 367"/>
                  <a:gd name="T46" fmla="*/ 324 w 451"/>
                  <a:gd name="T47" fmla="*/ 186 h 367"/>
                  <a:gd name="T48" fmla="*/ 312 w 451"/>
                  <a:gd name="T49" fmla="*/ 144 h 367"/>
                  <a:gd name="T50" fmla="*/ 312 w 451"/>
                  <a:gd name="T51" fmla="*/ 102 h 367"/>
                  <a:gd name="T52" fmla="*/ 294 w 451"/>
                  <a:gd name="T53" fmla="*/ 48 h 367"/>
                  <a:gd name="T54" fmla="*/ 282 w 451"/>
                  <a:gd name="T55" fmla="*/ 12 h 367"/>
                  <a:gd name="T56" fmla="*/ 246 w 451"/>
                  <a:gd name="T57" fmla="*/ 0 h 367"/>
                  <a:gd name="T58" fmla="*/ 210 w 451"/>
                  <a:gd name="T59" fmla="*/ 0 h 367"/>
                  <a:gd name="T60" fmla="*/ 204 w 451"/>
                  <a:gd name="T61" fmla="*/ 36 h 367"/>
                  <a:gd name="T62" fmla="*/ 234 w 451"/>
                  <a:gd name="T63" fmla="*/ 72 h 367"/>
                  <a:gd name="T64" fmla="*/ 246 w 451"/>
                  <a:gd name="T65" fmla="*/ 108 h 367"/>
                  <a:gd name="T66" fmla="*/ 228 w 451"/>
                  <a:gd name="T67" fmla="*/ 138 h 367"/>
                  <a:gd name="T68" fmla="*/ 198 w 451"/>
                  <a:gd name="T69" fmla="*/ 120 h 367"/>
                  <a:gd name="T70" fmla="*/ 186 w 451"/>
                  <a:gd name="T71" fmla="*/ 84 h 3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1"/>
                  <a:gd name="T109" fmla="*/ 0 h 367"/>
                  <a:gd name="T110" fmla="*/ 451 w 451"/>
                  <a:gd name="T111" fmla="*/ 367 h 36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1" h="367">
                    <a:moveTo>
                      <a:pt x="186" y="84"/>
                    </a:moveTo>
                    <a:lnTo>
                      <a:pt x="138" y="84"/>
                    </a:lnTo>
                    <a:lnTo>
                      <a:pt x="72" y="120"/>
                    </a:lnTo>
                    <a:lnTo>
                      <a:pt x="54" y="132"/>
                    </a:lnTo>
                    <a:lnTo>
                      <a:pt x="36" y="144"/>
                    </a:lnTo>
                    <a:lnTo>
                      <a:pt x="24" y="162"/>
                    </a:lnTo>
                    <a:lnTo>
                      <a:pt x="18" y="180"/>
                    </a:lnTo>
                    <a:lnTo>
                      <a:pt x="6" y="198"/>
                    </a:lnTo>
                    <a:lnTo>
                      <a:pt x="0" y="216"/>
                    </a:lnTo>
                    <a:lnTo>
                      <a:pt x="0" y="234"/>
                    </a:lnTo>
                    <a:lnTo>
                      <a:pt x="0" y="252"/>
                    </a:lnTo>
                    <a:lnTo>
                      <a:pt x="18" y="264"/>
                    </a:lnTo>
                    <a:lnTo>
                      <a:pt x="30" y="282"/>
                    </a:lnTo>
                    <a:lnTo>
                      <a:pt x="48" y="294"/>
                    </a:lnTo>
                    <a:lnTo>
                      <a:pt x="48" y="312"/>
                    </a:lnTo>
                    <a:lnTo>
                      <a:pt x="78" y="330"/>
                    </a:lnTo>
                    <a:lnTo>
                      <a:pt x="96" y="336"/>
                    </a:lnTo>
                    <a:lnTo>
                      <a:pt x="114" y="348"/>
                    </a:lnTo>
                    <a:lnTo>
                      <a:pt x="132" y="354"/>
                    </a:lnTo>
                    <a:lnTo>
                      <a:pt x="150" y="354"/>
                    </a:lnTo>
                    <a:lnTo>
                      <a:pt x="174" y="354"/>
                    </a:lnTo>
                    <a:lnTo>
                      <a:pt x="186" y="336"/>
                    </a:lnTo>
                    <a:lnTo>
                      <a:pt x="198" y="318"/>
                    </a:lnTo>
                    <a:lnTo>
                      <a:pt x="198" y="300"/>
                    </a:lnTo>
                    <a:lnTo>
                      <a:pt x="216" y="282"/>
                    </a:lnTo>
                    <a:lnTo>
                      <a:pt x="234" y="276"/>
                    </a:lnTo>
                    <a:lnTo>
                      <a:pt x="258" y="282"/>
                    </a:lnTo>
                    <a:lnTo>
                      <a:pt x="276" y="300"/>
                    </a:lnTo>
                    <a:lnTo>
                      <a:pt x="294" y="312"/>
                    </a:lnTo>
                    <a:lnTo>
                      <a:pt x="300" y="330"/>
                    </a:lnTo>
                    <a:lnTo>
                      <a:pt x="318" y="342"/>
                    </a:lnTo>
                    <a:lnTo>
                      <a:pt x="336" y="360"/>
                    </a:lnTo>
                    <a:lnTo>
                      <a:pt x="366" y="366"/>
                    </a:lnTo>
                    <a:lnTo>
                      <a:pt x="390" y="366"/>
                    </a:lnTo>
                    <a:lnTo>
                      <a:pt x="414" y="366"/>
                    </a:lnTo>
                    <a:lnTo>
                      <a:pt x="432" y="360"/>
                    </a:lnTo>
                    <a:lnTo>
                      <a:pt x="438" y="342"/>
                    </a:lnTo>
                    <a:lnTo>
                      <a:pt x="450" y="312"/>
                    </a:lnTo>
                    <a:lnTo>
                      <a:pt x="450" y="294"/>
                    </a:lnTo>
                    <a:lnTo>
                      <a:pt x="450" y="276"/>
                    </a:lnTo>
                    <a:lnTo>
                      <a:pt x="450" y="258"/>
                    </a:lnTo>
                    <a:lnTo>
                      <a:pt x="432" y="240"/>
                    </a:lnTo>
                    <a:lnTo>
                      <a:pt x="414" y="234"/>
                    </a:lnTo>
                    <a:lnTo>
                      <a:pt x="396" y="234"/>
                    </a:lnTo>
                    <a:lnTo>
                      <a:pt x="378" y="228"/>
                    </a:lnTo>
                    <a:lnTo>
                      <a:pt x="354" y="216"/>
                    </a:lnTo>
                    <a:lnTo>
                      <a:pt x="336" y="204"/>
                    </a:lnTo>
                    <a:lnTo>
                      <a:pt x="324" y="186"/>
                    </a:lnTo>
                    <a:lnTo>
                      <a:pt x="318" y="162"/>
                    </a:lnTo>
                    <a:lnTo>
                      <a:pt x="312" y="144"/>
                    </a:lnTo>
                    <a:lnTo>
                      <a:pt x="312" y="120"/>
                    </a:lnTo>
                    <a:lnTo>
                      <a:pt x="312" y="102"/>
                    </a:lnTo>
                    <a:lnTo>
                      <a:pt x="306" y="72"/>
                    </a:lnTo>
                    <a:lnTo>
                      <a:pt x="294" y="48"/>
                    </a:lnTo>
                    <a:lnTo>
                      <a:pt x="288" y="30"/>
                    </a:lnTo>
                    <a:lnTo>
                      <a:pt x="282" y="12"/>
                    </a:lnTo>
                    <a:lnTo>
                      <a:pt x="264" y="0"/>
                    </a:lnTo>
                    <a:lnTo>
                      <a:pt x="246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204" y="18"/>
                    </a:lnTo>
                    <a:lnTo>
                      <a:pt x="204" y="36"/>
                    </a:lnTo>
                    <a:lnTo>
                      <a:pt x="222" y="54"/>
                    </a:lnTo>
                    <a:lnTo>
                      <a:pt x="234" y="72"/>
                    </a:lnTo>
                    <a:lnTo>
                      <a:pt x="246" y="90"/>
                    </a:lnTo>
                    <a:lnTo>
                      <a:pt x="246" y="108"/>
                    </a:lnTo>
                    <a:lnTo>
                      <a:pt x="246" y="126"/>
                    </a:lnTo>
                    <a:lnTo>
                      <a:pt x="228" y="138"/>
                    </a:lnTo>
                    <a:lnTo>
                      <a:pt x="210" y="138"/>
                    </a:lnTo>
                    <a:lnTo>
                      <a:pt x="198" y="120"/>
                    </a:lnTo>
                    <a:lnTo>
                      <a:pt x="186" y="84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22" name="Freeform 115"/>
              <p:cNvSpPr>
                <a:spLocks/>
              </p:cNvSpPr>
              <p:nvPr/>
            </p:nvSpPr>
            <p:spPr bwMode="auto">
              <a:xfrm>
                <a:off x="3936" y="1458"/>
                <a:ext cx="185" cy="167"/>
              </a:xfrm>
              <a:custGeom>
                <a:avLst/>
                <a:gdLst>
                  <a:gd name="T0" fmla="*/ 90 w 349"/>
                  <a:gd name="T1" fmla="*/ 84 h 313"/>
                  <a:gd name="T2" fmla="*/ 66 w 349"/>
                  <a:gd name="T3" fmla="*/ 102 h 313"/>
                  <a:gd name="T4" fmla="*/ 66 w 349"/>
                  <a:gd name="T5" fmla="*/ 120 h 313"/>
                  <a:gd name="T6" fmla="*/ 78 w 349"/>
                  <a:gd name="T7" fmla="*/ 138 h 313"/>
                  <a:gd name="T8" fmla="*/ 96 w 349"/>
                  <a:gd name="T9" fmla="*/ 144 h 313"/>
                  <a:gd name="T10" fmla="*/ 114 w 349"/>
                  <a:gd name="T11" fmla="*/ 150 h 313"/>
                  <a:gd name="T12" fmla="*/ 138 w 349"/>
                  <a:gd name="T13" fmla="*/ 162 h 313"/>
                  <a:gd name="T14" fmla="*/ 156 w 349"/>
                  <a:gd name="T15" fmla="*/ 168 h 313"/>
                  <a:gd name="T16" fmla="*/ 162 w 349"/>
                  <a:gd name="T17" fmla="*/ 192 h 313"/>
                  <a:gd name="T18" fmla="*/ 162 w 349"/>
                  <a:gd name="T19" fmla="*/ 210 h 313"/>
                  <a:gd name="T20" fmla="*/ 162 w 349"/>
                  <a:gd name="T21" fmla="*/ 228 h 313"/>
                  <a:gd name="T22" fmla="*/ 162 w 349"/>
                  <a:gd name="T23" fmla="*/ 246 h 313"/>
                  <a:gd name="T24" fmla="*/ 162 w 349"/>
                  <a:gd name="T25" fmla="*/ 264 h 313"/>
                  <a:gd name="T26" fmla="*/ 162 w 349"/>
                  <a:gd name="T27" fmla="*/ 282 h 313"/>
                  <a:gd name="T28" fmla="*/ 174 w 349"/>
                  <a:gd name="T29" fmla="*/ 300 h 313"/>
                  <a:gd name="T30" fmla="*/ 192 w 349"/>
                  <a:gd name="T31" fmla="*/ 312 h 313"/>
                  <a:gd name="T32" fmla="*/ 210 w 349"/>
                  <a:gd name="T33" fmla="*/ 312 h 313"/>
                  <a:gd name="T34" fmla="*/ 228 w 349"/>
                  <a:gd name="T35" fmla="*/ 312 h 313"/>
                  <a:gd name="T36" fmla="*/ 234 w 349"/>
                  <a:gd name="T37" fmla="*/ 294 h 313"/>
                  <a:gd name="T38" fmla="*/ 240 w 349"/>
                  <a:gd name="T39" fmla="*/ 276 h 313"/>
                  <a:gd name="T40" fmla="*/ 264 w 349"/>
                  <a:gd name="T41" fmla="*/ 252 h 313"/>
                  <a:gd name="T42" fmla="*/ 282 w 349"/>
                  <a:gd name="T43" fmla="*/ 240 h 313"/>
                  <a:gd name="T44" fmla="*/ 300 w 349"/>
                  <a:gd name="T45" fmla="*/ 228 h 313"/>
                  <a:gd name="T46" fmla="*/ 330 w 349"/>
                  <a:gd name="T47" fmla="*/ 216 h 313"/>
                  <a:gd name="T48" fmla="*/ 348 w 349"/>
                  <a:gd name="T49" fmla="*/ 198 h 313"/>
                  <a:gd name="T50" fmla="*/ 348 w 349"/>
                  <a:gd name="T51" fmla="*/ 174 h 313"/>
                  <a:gd name="T52" fmla="*/ 348 w 349"/>
                  <a:gd name="T53" fmla="*/ 156 h 313"/>
                  <a:gd name="T54" fmla="*/ 330 w 349"/>
                  <a:gd name="T55" fmla="*/ 138 h 313"/>
                  <a:gd name="T56" fmla="*/ 312 w 349"/>
                  <a:gd name="T57" fmla="*/ 132 h 313"/>
                  <a:gd name="T58" fmla="*/ 294 w 349"/>
                  <a:gd name="T59" fmla="*/ 132 h 313"/>
                  <a:gd name="T60" fmla="*/ 264 w 349"/>
                  <a:gd name="T61" fmla="*/ 132 h 313"/>
                  <a:gd name="T62" fmla="*/ 240 w 349"/>
                  <a:gd name="T63" fmla="*/ 132 h 313"/>
                  <a:gd name="T64" fmla="*/ 222 w 349"/>
                  <a:gd name="T65" fmla="*/ 132 h 313"/>
                  <a:gd name="T66" fmla="*/ 204 w 349"/>
                  <a:gd name="T67" fmla="*/ 132 h 313"/>
                  <a:gd name="T68" fmla="*/ 192 w 349"/>
                  <a:gd name="T69" fmla="*/ 114 h 313"/>
                  <a:gd name="T70" fmla="*/ 180 w 349"/>
                  <a:gd name="T71" fmla="*/ 96 h 313"/>
                  <a:gd name="T72" fmla="*/ 174 w 349"/>
                  <a:gd name="T73" fmla="*/ 78 h 313"/>
                  <a:gd name="T74" fmla="*/ 156 w 349"/>
                  <a:gd name="T75" fmla="*/ 60 h 313"/>
                  <a:gd name="T76" fmla="*/ 144 w 349"/>
                  <a:gd name="T77" fmla="*/ 36 h 313"/>
                  <a:gd name="T78" fmla="*/ 120 w 349"/>
                  <a:gd name="T79" fmla="*/ 18 h 313"/>
                  <a:gd name="T80" fmla="*/ 96 w 349"/>
                  <a:gd name="T81" fmla="*/ 6 h 313"/>
                  <a:gd name="T82" fmla="*/ 72 w 349"/>
                  <a:gd name="T83" fmla="*/ 0 h 313"/>
                  <a:gd name="T84" fmla="*/ 54 w 349"/>
                  <a:gd name="T85" fmla="*/ 0 h 313"/>
                  <a:gd name="T86" fmla="*/ 36 w 349"/>
                  <a:gd name="T87" fmla="*/ 0 h 313"/>
                  <a:gd name="T88" fmla="*/ 18 w 349"/>
                  <a:gd name="T89" fmla="*/ 12 h 313"/>
                  <a:gd name="T90" fmla="*/ 0 w 349"/>
                  <a:gd name="T91" fmla="*/ 30 h 313"/>
                  <a:gd name="T92" fmla="*/ 0 w 349"/>
                  <a:gd name="T93" fmla="*/ 48 h 313"/>
                  <a:gd name="T94" fmla="*/ 0 w 349"/>
                  <a:gd name="T95" fmla="*/ 66 h 313"/>
                  <a:gd name="T96" fmla="*/ 18 w 349"/>
                  <a:gd name="T97" fmla="*/ 66 h 313"/>
                  <a:gd name="T98" fmla="*/ 36 w 349"/>
                  <a:gd name="T99" fmla="*/ 66 h 313"/>
                  <a:gd name="T100" fmla="*/ 54 w 349"/>
                  <a:gd name="T101" fmla="*/ 60 h 313"/>
                  <a:gd name="T102" fmla="*/ 72 w 349"/>
                  <a:gd name="T103" fmla="*/ 60 h 313"/>
                  <a:gd name="T104" fmla="*/ 90 w 349"/>
                  <a:gd name="T105" fmla="*/ 84 h 313"/>
                  <a:gd name="T106" fmla="*/ 90 w 349"/>
                  <a:gd name="T107" fmla="*/ 84 h 3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9"/>
                  <a:gd name="T163" fmla="*/ 0 h 313"/>
                  <a:gd name="T164" fmla="*/ 349 w 349"/>
                  <a:gd name="T165" fmla="*/ 313 h 31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9" h="313">
                    <a:moveTo>
                      <a:pt x="90" y="84"/>
                    </a:moveTo>
                    <a:lnTo>
                      <a:pt x="66" y="102"/>
                    </a:lnTo>
                    <a:lnTo>
                      <a:pt x="66" y="120"/>
                    </a:lnTo>
                    <a:lnTo>
                      <a:pt x="78" y="138"/>
                    </a:lnTo>
                    <a:lnTo>
                      <a:pt x="96" y="144"/>
                    </a:lnTo>
                    <a:lnTo>
                      <a:pt x="114" y="150"/>
                    </a:lnTo>
                    <a:lnTo>
                      <a:pt x="138" y="162"/>
                    </a:lnTo>
                    <a:lnTo>
                      <a:pt x="156" y="168"/>
                    </a:lnTo>
                    <a:lnTo>
                      <a:pt x="162" y="192"/>
                    </a:lnTo>
                    <a:lnTo>
                      <a:pt x="162" y="210"/>
                    </a:lnTo>
                    <a:lnTo>
                      <a:pt x="162" y="228"/>
                    </a:lnTo>
                    <a:lnTo>
                      <a:pt x="162" y="246"/>
                    </a:lnTo>
                    <a:lnTo>
                      <a:pt x="162" y="264"/>
                    </a:lnTo>
                    <a:lnTo>
                      <a:pt x="162" y="282"/>
                    </a:lnTo>
                    <a:lnTo>
                      <a:pt x="174" y="300"/>
                    </a:lnTo>
                    <a:lnTo>
                      <a:pt x="192" y="312"/>
                    </a:lnTo>
                    <a:lnTo>
                      <a:pt x="210" y="312"/>
                    </a:lnTo>
                    <a:lnTo>
                      <a:pt x="228" y="312"/>
                    </a:lnTo>
                    <a:lnTo>
                      <a:pt x="234" y="294"/>
                    </a:lnTo>
                    <a:lnTo>
                      <a:pt x="240" y="276"/>
                    </a:lnTo>
                    <a:lnTo>
                      <a:pt x="264" y="252"/>
                    </a:lnTo>
                    <a:lnTo>
                      <a:pt x="282" y="240"/>
                    </a:lnTo>
                    <a:lnTo>
                      <a:pt x="300" y="228"/>
                    </a:lnTo>
                    <a:lnTo>
                      <a:pt x="330" y="216"/>
                    </a:lnTo>
                    <a:lnTo>
                      <a:pt x="348" y="198"/>
                    </a:lnTo>
                    <a:lnTo>
                      <a:pt x="348" y="174"/>
                    </a:lnTo>
                    <a:lnTo>
                      <a:pt x="348" y="156"/>
                    </a:lnTo>
                    <a:lnTo>
                      <a:pt x="330" y="138"/>
                    </a:lnTo>
                    <a:lnTo>
                      <a:pt x="312" y="132"/>
                    </a:lnTo>
                    <a:lnTo>
                      <a:pt x="294" y="132"/>
                    </a:lnTo>
                    <a:lnTo>
                      <a:pt x="264" y="132"/>
                    </a:lnTo>
                    <a:lnTo>
                      <a:pt x="240" y="132"/>
                    </a:lnTo>
                    <a:lnTo>
                      <a:pt x="222" y="132"/>
                    </a:lnTo>
                    <a:lnTo>
                      <a:pt x="204" y="132"/>
                    </a:lnTo>
                    <a:lnTo>
                      <a:pt x="192" y="114"/>
                    </a:lnTo>
                    <a:lnTo>
                      <a:pt x="180" y="96"/>
                    </a:lnTo>
                    <a:lnTo>
                      <a:pt x="174" y="78"/>
                    </a:lnTo>
                    <a:lnTo>
                      <a:pt x="156" y="60"/>
                    </a:lnTo>
                    <a:lnTo>
                      <a:pt x="144" y="36"/>
                    </a:lnTo>
                    <a:lnTo>
                      <a:pt x="120" y="18"/>
                    </a:lnTo>
                    <a:lnTo>
                      <a:pt x="96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8" y="66"/>
                    </a:lnTo>
                    <a:lnTo>
                      <a:pt x="36" y="66"/>
                    </a:lnTo>
                    <a:lnTo>
                      <a:pt x="54" y="60"/>
                    </a:lnTo>
                    <a:lnTo>
                      <a:pt x="72" y="60"/>
                    </a:lnTo>
                    <a:lnTo>
                      <a:pt x="90" y="84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23" name="Freeform 116"/>
              <p:cNvSpPr>
                <a:spLocks/>
              </p:cNvSpPr>
              <p:nvPr/>
            </p:nvSpPr>
            <p:spPr bwMode="auto">
              <a:xfrm>
                <a:off x="3770" y="1682"/>
                <a:ext cx="54" cy="42"/>
              </a:xfrm>
              <a:custGeom>
                <a:avLst/>
                <a:gdLst>
                  <a:gd name="T0" fmla="*/ 18 w 103"/>
                  <a:gd name="T1" fmla="*/ 0 h 79"/>
                  <a:gd name="T2" fmla="*/ 0 w 103"/>
                  <a:gd name="T3" fmla="*/ 24 h 79"/>
                  <a:gd name="T4" fmla="*/ 12 w 103"/>
                  <a:gd name="T5" fmla="*/ 42 h 79"/>
                  <a:gd name="T6" fmla="*/ 24 w 103"/>
                  <a:gd name="T7" fmla="*/ 60 h 79"/>
                  <a:gd name="T8" fmla="*/ 42 w 103"/>
                  <a:gd name="T9" fmla="*/ 72 h 79"/>
                  <a:gd name="T10" fmla="*/ 60 w 103"/>
                  <a:gd name="T11" fmla="*/ 78 h 79"/>
                  <a:gd name="T12" fmla="*/ 78 w 103"/>
                  <a:gd name="T13" fmla="*/ 78 h 79"/>
                  <a:gd name="T14" fmla="*/ 96 w 103"/>
                  <a:gd name="T15" fmla="*/ 78 h 79"/>
                  <a:gd name="T16" fmla="*/ 102 w 103"/>
                  <a:gd name="T17" fmla="*/ 60 h 79"/>
                  <a:gd name="T18" fmla="*/ 102 w 103"/>
                  <a:gd name="T19" fmla="*/ 42 h 79"/>
                  <a:gd name="T20" fmla="*/ 84 w 103"/>
                  <a:gd name="T21" fmla="*/ 36 h 79"/>
                  <a:gd name="T22" fmla="*/ 66 w 103"/>
                  <a:gd name="T23" fmla="*/ 36 h 79"/>
                  <a:gd name="T24" fmla="*/ 48 w 103"/>
                  <a:gd name="T25" fmla="*/ 24 h 79"/>
                  <a:gd name="T26" fmla="*/ 30 w 103"/>
                  <a:gd name="T27" fmla="*/ 24 h 79"/>
                  <a:gd name="T28" fmla="*/ 18 w 103"/>
                  <a:gd name="T29" fmla="*/ 0 h 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79"/>
                  <a:gd name="T47" fmla="*/ 103 w 103"/>
                  <a:gd name="T48" fmla="*/ 79 h 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79">
                    <a:moveTo>
                      <a:pt x="18" y="0"/>
                    </a:moveTo>
                    <a:lnTo>
                      <a:pt x="0" y="24"/>
                    </a:lnTo>
                    <a:lnTo>
                      <a:pt x="12" y="42"/>
                    </a:lnTo>
                    <a:lnTo>
                      <a:pt x="24" y="60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78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102" y="42"/>
                    </a:lnTo>
                    <a:lnTo>
                      <a:pt x="84" y="36"/>
                    </a:lnTo>
                    <a:lnTo>
                      <a:pt x="66" y="36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24" name="Freeform 117"/>
              <p:cNvSpPr>
                <a:spLocks/>
              </p:cNvSpPr>
              <p:nvPr/>
            </p:nvSpPr>
            <p:spPr bwMode="auto">
              <a:xfrm>
                <a:off x="3856" y="1682"/>
                <a:ext cx="77" cy="58"/>
              </a:xfrm>
              <a:custGeom>
                <a:avLst/>
                <a:gdLst>
                  <a:gd name="T0" fmla="*/ 0 w 145"/>
                  <a:gd name="T1" fmla="*/ 48 h 109"/>
                  <a:gd name="T2" fmla="*/ 30 w 145"/>
                  <a:gd name="T3" fmla="*/ 72 h 109"/>
                  <a:gd name="T4" fmla="*/ 48 w 145"/>
                  <a:gd name="T5" fmla="*/ 72 h 109"/>
                  <a:gd name="T6" fmla="*/ 66 w 145"/>
                  <a:gd name="T7" fmla="*/ 72 h 109"/>
                  <a:gd name="T8" fmla="*/ 72 w 145"/>
                  <a:gd name="T9" fmla="*/ 90 h 109"/>
                  <a:gd name="T10" fmla="*/ 90 w 145"/>
                  <a:gd name="T11" fmla="*/ 102 h 109"/>
                  <a:gd name="T12" fmla="*/ 108 w 145"/>
                  <a:gd name="T13" fmla="*/ 108 h 109"/>
                  <a:gd name="T14" fmla="*/ 126 w 145"/>
                  <a:gd name="T15" fmla="*/ 108 h 109"/>
                  <a:gd name="T16" fmla="*/ 144 w 145"/>
                  <a:gd name="T17" fmla="*/ 102 h 109"/>
                  <a:gd name="T18" fmla="*/ 144 w 145"/>
                  <a:gd name="T19" fmla="*/ 84 h 109"/>
                  <a:gd name="T20" fmla="*/ 126 w 145"/>
                  <a:gd name="T21" fmla="*/ 72 h 109"/>
                  <a:gd name="T22" fmla="*/ 102 w 145"/>
                  <a:gd name="T23" fmla="*/ 60 h 109"/>
                  <a:gd name="T24" fmla="*/ 78 w 145"/>
                  <a:gd name="T25" fmla="*/ 48 h 109"/>
                  <a:gd name="T26" fmla="*/ 60 w 145"/>
                  <a:gd name="T27" fmla="*/ 36 h 109"/>
                  <a:gd name="T28" fmla="*/ 42 w 145"/>
                  <a:gd name="T29" fmla="*/ 12 h 109"/>
                  <a:gd name="T30" fmla="*/ 24 w 145"/>
                  <a:gd name="T31" fmla="*/ 0 h 109"/>
                  <a:gd name="T32" fmla="*/ 6 w 145"/>
                  <a:gd name="T33" fmla="*/ 6 h 109"/>
                  <a:gd name="T34" fmla="*/ 0 w 145"/>
                  <a:gd name="T35" fmla="*/ 24 h 109"/>
                  <a:gd name="T36" fmla="*/ 0 w 145"/>
                  <a:gd name="T37" fmla="*/ 48 h 109"/>
                  <a:gd name="T38" fmla="*/ 0 w 145"/>
                  <a:gd name="T39" fmla="*/ 48 h 1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09"/>
                  <a:gd name="T62" fmla="*/ 145 w 145"/>
                  <a:gd name="T63" fmla="*/ 109 h 10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09">
                    <a:moveTo>
                      <a:pt x="0" y="48"/>
                    </a:moveTo>
                    <a:lnTo>
                      <a:pt x="30" y="72"/>
                    </a:lnTo>
                    <a:lnTo>
                      <a:pt x="48" y="72"/>
                    </a:lnTo>
                    <a:lnTo>
                      <a:pt x="66" y="72"/>
                    </a:lnTo>
                    <a:lnTo>
                      <a:pt x="72" y="90"/>
                    </a:lnTo>
                    <a:lnTo>
                      <a:pt x="90" y="102"/>
                    </a:lnTo>
                    <a:lnTo>
                      <a:pt x="108" y="108"/>
                    </a:lnTo>
                    <a:lnTo>
                      <a:pt x="126" y="108"/>
                    </a:lnTo>
                    <a:lnTo>
                      <a:pt x="144" y="102"/>
                    </a:lnTo>
                    <a:lnTo>
                      <a:pt x="144" y="84"/>
                    </a:lnTo>
                    <a:lnTo>
                      <a:pt x="126" y="72"/>
                    </a:lnTo>
                    <a:lnTo>
                      <a:pt x="102" y="60"/>
                    </a:lnTo>
                    <a:lnTo>
                      <a:pt x="78" y="48"/>
                    </a:lnTo>
                    <a:lnTo>
                      <a:pt x="60" y="36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25" name="Freeform 118"/>
              <p:cNvSpPr>
                <a:spLocks/>
              </p:cNvSpPr>
              <p:nvPr/>
            </p:nvSpPr>
            <p:spPr bwMode="auto">
              <a:xfrm>
                <a:off x="3552" y="1488"/>
                <a:ext cx="157" cy="224"/>
              </a:xfrm>
              <a:custGeom>
                <a:avLst/>
                <a:gdLst>
                  <a:gd name="T0" fmla="*/ 270 w 295"/>
                  <a:gd name="T1" fmla="*/ 90 h 421"/>
                  <a:gd name="T2" fmla="*/ 264 w 295"/>
                  <a:gd name="T3" fmla="*/ 120 h 421"/>
                  <a:gd name="T4" fmla="*/ 264 w 295"/>
                  <a:gd name="T5" fmla="*/ 138 h 421"/>
                  <a:gd name="T6" fmla="*/ 252 w 295"/>
                  <a:gd name="T7" fmla="*/ 156 h 421"/>
                  <a:gd name="T8" fmla="*/ 240 w 295"/>
                  <a:gd name="T9" fmla="*/ 174 h 421"/>
                  <a:gd name="T10" fmla="*/ 234 w 295"/>
                  <a:gd name="T11" fmla="*/ 192 h 421"/>
                  <a:gd name="T12" fmla="*/ 234 w 295"/>
                  <a:gd name="T13" fmla="*/ 210 h 421"/>
                  <a:gd name="T14" fmla="*/ 234 w 295"/>
                  <a:gd name="T15" fmla="*/ 228 h 421"/>
                  <a:gd name="T16" fmla="*/ 234 w 295"/>
                  <a:gd name="T17" fmla="*/ 246 h 421"/>
                  <a:gd name="T18" fmla="*/ 246 w 295"/>
                  <a:gd name="T19" fmla="*/ 264 h 421"/>
                  <a:gd name="T20" fmla="*/ 258 w 295"/>
                  <a:gd name="T21" fmla="*/ 282 h 421"/>
                  <a:gd name="T22" fmla="*/ 276 w 295"/>
                  <a:gd name="T23" fmla="*/ 294 h 421"/>
                  <a:gd name="T24" fmla="*/ 282 w 295"/>
                  <a:gd name="T25" fmla="*/ 312 h 421"/>
                  <a:gd name="T26" fmla="*/ 294 w 295"/>
                  <a:gd name="T27" fmla="*/ 330 h 421"/>
                  <a:gd name="T28" fmla="*/ 294 w 295"/>
                  <a:gd name="T29" fmla="*/ 348 h 421"/>
                  <a:gd name="T30" fmla="*/ 294 w 295"/>
                  <a:gd name="T31" fmla="*/ 366 h 421"/>
                  <a:gd name="T32" fmla="*/ 276 w 295"/>
                  <a:gd name="T33" fmla="*/ 372 h 421"/>
                  <a:gd name="T34" fmla="*/ 270 w 295"/>
                  <a:gd name="T35" fmla="*/ 390 h 421"/>
                  <a:gd name="T36" fmla="*/ 270 w 295"/>
                  <a:gd name="T37" fmla="*/ 408 h 421"/>
                  <a:gd name="T38" fmla="*/ 252 w 295"/>
                  <a:gd name="T39" fmla="*/ 420 h 421"/>
                  <a:gd name="T40" fmla="*/ 228 w 295"/>
                  <a:gd name="T41" fmla="*/ 420 h 421"/>
                  <a:gd name="T42" fmla="*/ 210 w 295"/>
                  <a:gd name="T43" fmla="*/ 420 h 421"/>
                  <a:gd name="T44" fmla="*/ 192 w 295"/>
                  <a:gd name="T45" fmla="*/ 420 h 421"/>
                  <a:gd name="T46" fmla="*/ 174 w 295"/>
                  <a:gd name="T47" fmla="*/ 402 h 421"/>
                  <a:gd name="T48" fmla="*/ 156 w 295"/>
                  <a:gd name="T49" fmla="*/ 390 h 421"/>
                  <a:gd name="T50" fmla="*/ 150 w 295"/>
                  <a:gd name="T51" fmla="*/ 372 h 421"/>
                  <a:gd name="T52" fmla="*/ 132 w 295"/>
                  <a:gd name="T53" fmla="*/ 354 h 421"/>
                  <a:gd name="T54" fmla="*/ 132 w 295"/>
                  <a:gd name="T55" fmla="*/ 336 h 421"/>
                  <a:gd name="T56" fmla="*/ 108 w 295"/>
                  <a:gd name="T57" fmla="*/ 312 h 421"/>
                  <a:gd name="T58" fmla="*/ 84 w 295"/>
                  <a:gd name="T59" fmla="*/ 288 h 421"/>
                  <a:gd name="T60" fmla="*/ 60 w 295"/>
                  <a:gd name="T61" fmla="*/ 282 h 421"/>
                  <a:gd name="T62" fmla="*/ 42 w 295"/>
                  <a:gd name="T63" fmla="*/ 270 h 421"/>
                  <a:gd name="T64" fmla="*/ 24 w 295"/>
                  <a:gd name="T65" fmla="*/ 264 h 421"/>
                  <a:gd name="T66" fmla="*/ 12 w 295"/>
                  <a:gd name="T67" fmla="*/ 240 h 421"/>
                  <a:gd name="T68" fmla="*/ 0 w 295"/>
                  <a:gd name="T69" fmla="*/ 216 h 421"/>
                  <a:gd name="T70" fmla="*/ 0 w 295"/>
                  <a:gd name="T71" fmla="*/ 198 h 421"/>
                  <a:gd name="T72" fmla="*/ 0 w 295"/>
                  <a:gd name="T73" fmla="*/ 180 h 421"/>
                  <a:gd name="T74" fmla="*/ 18 w 295"/>
                  <a:gd name="T75" fmla="*/ 162 h 421"/>
                  <a:gd name="T76" fmla="*/ 36 w 295"/>
                  <a:gd name="T77" fmla="*/ 150 h 421"/>
                  <a:gd name="T78" fmla="*/ 60 w 295"/>
                  <a:gd name="T79" fmla="*/ 138 h 421"/>
                  <a:gd name="T80" fmla="*/ 78 w 295"/>
                  <a:gd name="T81" fmla="*/ 126 h 421"/>
                  <a:gd name="T82" fmla="*/ 102 w 295"/>
                  <a:gd name="T83" fmla="*/ 126 h 421"/>
                  <a:gd name="T84" fmla="*/ 120 w 295"/>
                  <a:gd name="T85" fmla="*/ 114 h 421"/>
                  <a:gd name="T86" fmla="*/ 138 w 295"/>
                  <a:gd name="T87" fmla="*/ 102 h 421"/>
                  <a:gd name="T88" fmla="*/ 144 w 295"/>
                  <a:gd name="T89" fmla="*/ 84 h 421"/>
                  <a:gd name="T90" fmla="*/ 144 w 295"/>
                  <a:gd name="T91" fmla="*/ 48 h 421"/>
                  <a:gd name="T92" fmla="*/ 150 w 295"/>
                  <a:gd name="T93" fmla="*/ 30 h 421"/>
                  <a:gd name="T94" fmla="*/ 162 w 295"/>
                  <a:gd name="T95" fmla="*/ 12 h 421"/>
                  <a:gd name="T96" fmla="*/ 180 w 295"/>
                  <a:gd name="T97" fmla="*/ 0 h 421"/>
                  <a:gd name="T98" fmla="*/ 198 w 295"/>
                  <a:gd name="T99" fmla="*/ 0 h 421"/>
                  <a:gd name="T100" fmla="*/ 216 w 295"/>
                  <a:gd name="T101" fmla="*/ 0 h 421"/>
                  <a:gd name="T102" fmla="*/ 234 w 295"/>
                  <a:gd name="T103" fmla="*/ 0 h 421"/>
                  <a:gd name="T104" fmla="*/ 258 w 295"/>
                  <a:gd name="T105" fmla="*/ 18 h 421"/>
                  <a:gd name="T106" fmla="*/ 270 w 295"/>
                  <a:gd name="T107" fmla="*/ 36 h 421"/>
                  <a:gd name="T108" fmla="*/ 282 w 295"/>
                  <a:gd name="T109" fmla="*/ 54 h 421"/>
                  <a:gd name="T110" fmla="*/ 270 w 295"/>
                  <a:gd name="T111" fmla="*/ 90 h 421"/>
                  <a:gd name="T112" fmla="*/ 270 w 295"/>
                  <a:gd name="T113" fmla="*/ 90 h 4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421"/>
                  <a:gd name="T173" fmla="*/ 295 w 295"/>
                  <a:gd name="T174" fmla="*/ 421 h 4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421">
                    <a:moveTo>
                      <a:pt x="270" y="90"/>
                    </a:moveTo>
                    <a:lnTo>
                      <a:pt x="264" y="120"/>
                    </a:lnTo>
                    <a:lnTo>
                      <a:pt x="264" y="138"/>
                    </a:lnTo>
                    <a:lnTo>
                      <a:pt x="252" y="156"/>
                    </a:lnTo>
                    <a:lnTo>
                      <a:pt x="240" y="174"/>
                    </a:lnTo>
                    <a:lnTo>
                      <a:pt x="234" y="192"/>
                    </a:lnTo>
                    <a:lnTo>
                      <a:pt x="234" y="210"/>
                    </a:lnTo>
                    <a:lnTo>
                      <a:pt x="234" y="228"/>
                    </a:lnTo>
                    <a:lnTo>
                      <a:pt x="234" y="246"/>
                    </a:lnTo>
                    <a:lnTo>
                      <a:pt x="246" y="264"/>
                    </a:lnTo>
                    <a:lnTo>
                      <a:pt x="258" y="282"/>
                    </a:lnTo>
                    <a:lnTo>
                      <a:pt x="276" y="294"/>
                    </a:lnTo>
                    <a:lnTo>
                      <a:pt x="282" y="312"/>
                    </a:lnTo>
                    <a:lnTo>
                      <a:pt x="294" y="330"/>
                    </a:lnTo>
                    <a:lnTo>
                      <a:pt x="294" y="348"/>
                    </a:lnTo>
                    <a:lnTo>
                      <a:pt x="294" y="366"/>
                    </a:lnTo>
                    <a:lnTo>
                      <a:pt x="276" y="372"/>
                    </a:lnTo>
                    <a:lnTo>
                      <a:pt x="270" y="390"/>
                    </a:lnTo>
                    <a:lnTo>
                      <a:pt x="270" y="408"/>
                    </a:lnTo>
                    <a:lnTo>
                      <a:pt x="252" y="420"/>
                    </a:lnTo>
                    <a:lnTo>
                      <a:pt x="228" y="420"/>
                    </a:lnTo>
                    <a:lnTo>
                      <a:pt x="210" y="420"/>
                    </a:lnTo>
                    <a:lnTo>
                      <a:pt x="192" y="420"/>
                    </a:lnTo>
                    <a:lnTo>
                      <a:pt x="174" y="402"/>
                    </a:lnTo>
                    <a:lnTo>
                      <a:pt x="156" y="390"/>
                    </a:lnTo>
                    <a:lnTo>
                      <a:pt x="150" y="372"/>
                    </a:lnTo>
                    <a:lnTo>
                      <a:pt x="132" y="354"/>
                    </a:lnTo>
                    <a:lnTo>
                      <a:pt x="132" y="336"/>
                    </a:lnTo>
                    <a:lnTo>
                      <a:pt x="108" y="312"/>
                    </a:lnTo>
                    <a:lnTo>
                      <a:pt x="84" y="288"/>
                    </a:lnTo>
                    <a:lnTo>
                      <a:pt x="60" y="282"/>
                    </a:lnTo>
                    <a:lnTo>
                      <a:pt x="42" y="270"/>
                    </a:lnTo>
                    <a:lnTo>
                      <a:pt x="24" y="264"/>
                    </a:lnTo>
                    <a:lnTo>
                      <a:pt x="12" y="240"/>
                    </a:lnTo>
                    <a:lnTo>
                      <a:pt x="0" y="216"/>
                    </a:lnTo>
                    <a:lnTo>
                      <a:pt x="0" y="198"/>
                    </a:lnTo>
                    <a:lnTo>
                      <a:pt x="0" y="180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60" y="138"/>
                    </a:lnTo>
                    <a:lnTo>
                      <a:pt x="78" y="126"/>
                    </a:lnTo>
                    <a:lnTo>
                      <a:pt x="102" y="126"/>
                    </a:lnTo>
                    <a:lnTo>
                      <a:pt x="120" y="114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48"/>
                    </a:lnTo>
                    <a:lnTo>
                      <a:pt x="150" y="30"/>
                    </a:lnTo>
                    <a:lnTo>
                      <a:pt x="162" y="12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216" y="0"/>
                    </a:lnTo>
                    <a:lnTo>
                      <a:pt x="234" y="0"/>
                    </a:lnTo>
                    <a:lnTo>
                      <a:pt x="258" y="18"/>
                    </a:lnTo>
                    <a:lnTo>
                      <a:pt x="270" y="36"/>
                    </a:lnTo>
                    <a:lnTo>
                      <a:pt x="282" y="54"/>
                    </a:lnTo>
                    <a:lnTo>
                      <a:pt x="270" y="90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26" name="Freeform 119"/>
              <p:cNvSpPr>
                <a:spLocks/>
              </p:cNvSpPr>
              <p:nvPr/>
            </p:nvSpPr>
            <p:spPr bwMode="auto">
              <a:xfrm>
                <a:off x="4782" y="2090"/>
                <a:ext cx="245" cy="216"/>
              </a:xfrm>
              <a:custGeom>
                <a:avLst/>
                <a:gdLst>
                  <a:gd name="T0" fmla="*/ 138 w 459"/>
                  <a:gd name="T1" fmla="*/ 96 h 405"/>
                  <a:gd name="T2" fmla="*/ 54 w 459"/>
                  <a:gd name="T3" fmla="*/ 144 h 405"/>
                  <a:gd name="T4" fmla="*/ 24 w 459"/>
                  <a:gd name="T5" fmla="*/ 174 h 405"/>
                  <a:gd name="T6" fmla="*/ 6 w 459"/>
                  <a:gd name="T7" fmla="*/ 210 h 405"/>
                  <a:gd name="T8" fmla="*/ 0 w 459"/>
                  <a:gd name="T9" fmla="*/ 246 h 405"/>
                  <a:gd name="T10" fmla="*/ 18 w 459"/>
                  <a:gd name="T11" fmla="*/ 276 h 405"/>
                  <a:gd name="T12" fmla="*/ 48 w 459"/>
                  <a:gd name="T13" fmla="*/ 306 h 405"/>
                  <a:gd name="T14" fmla="*/ 78 w 459"/>
                  <a:gd name="T15" fmla="*/ 342 h 405"/>
                  <a:gd name="T16" fmla="*/ 114 w 459"/>
                  <a:gd name="T17" fmla="*/ 360 h 405"/>
                  <a:gd name="T18" fmla="*/ 150 w 459"/>
                  <a:gd name="T19" fmla="*/ 366 h 405"/>
                  <a:gd name="T20" fmla="*/ 186 w 459"/>
                  <a:gd name="T21" fmla="*/ 348 h 405"/>
                  <a:gd name="T22" fmla="*/ 198 w 459"/>
                  <a:gd name="T23" fmla="*/ 312 h 405"/>
                  <a:gd name="T24" fmla="*/ 234 w 459"/>
                  <a:gd name="T25" fmla="*/ 288 h 405"/>
                  <a:gd name="T26" fmla="*/ 276 w 459"/>
                  <a:gd name="T27" fmla="*/ 312 h 405"/>
                  <a:gd name="T28" fmla="*/ 300 w 459"/>
                  <a:gd name="T29" fmla="*/ 342 h 405"/>
                  <a:gd name="T30" fmla="*/ 336 w 459"/>
                  <a:gd name="T31" fmla="*/ 372 h 405"/>
                  <a:gd name="T32" fmla="*/ 390 w 459"/>
                  <a:gd name="T33" fmla="*/ 404 h 405"/>
                  <a:gd name="T34" fmla="*/ 432 w 459"/>
                  <a:gd name="T35" fmla="*/ 372 h 405"/>
                  <a:gd name="T36" fmla="*/ 450 w 459"/>
                  <a:gd name="T37" fmla="*/ 324 h 405"/>
                  <a:gd name="T38" fmla="*/ 454 w 459"/>
                  <a:gd name="T39" fmla="*/ 280 h 405"/>
                  <a:gd name="T40" fmla="*/ 432 w 459"/>
                  <a:gd name="T41" fmla="*/ 252 h 405"/>
                  <a:gd name="T42" fmla="*/ 396 w 459"/>
                  <a:gd name="T43" fmla="*/ 246 h 405"/>
                  <a:gd name="T44" fmla="*/ 354 w 459"/>
                  <a:gd name="T45" fmla="*/ 228 h 405"/>
                  <a:gd name="T46" fmla="*/ 324 w 459"/>
                  <a:gd name="T47" fmla="*/ 198 h 405"/>
                  <a:gd name="T48" fmla="*/ 312 w 459"/>
                  <a:gd name="T49" fmla="*/ 156 h 405"/>
                  <a:gd name="T50" fmla="*/ 312 w 459"/>
                  <a:gd name="T51" fmla="*/ 114 h 405"/>
                  <a:gd name="T52" fmla="*/ 294 w 459"/>
                  <a:gd name="T53" fmla="*/ 60 h 405"/>
                  <a:gd name="T54" fmla="*/ 282 w 459"/>
                  <a:gd name="T55" fmla="*/ 24 h 405"/>
                  <a:gd name="T56" fmla="*/ 234 w 459"/>
                  <a:gd name="T57" fmla="*/ 0 h 405"/>
                  <a:gd name="T58" fmla="*/ 204 w 459"/>
                  <a:gd name="T59" fmla="*/ 30 h 405"/>
                  <a:gd name="T60" fmla="*/ 222 w 459"/>
                  <a:gd name="T61" fmla="*/ 66 h 405"/>
                  <a:gd name="T62" fmla="*/ 246 w 459"/>
                  <a:gd name="T63" fmla="*/ 102 h 405"/>
                  <a:gd name="T64" fmla="*/ 246 w 459"/>
                  <a:gd name="T65" fmla="*/ 138 h 405"/>
                  <a:gd name="T66" fmla="*/ 186 w 459"/>
                  <a:gd name="T67" fmla="*/ 96 h 405"/>
                  <a:gd name="T68" fmla="*/ 186 w 459"/>
                  <a:gd name="T69" fmla="*/ 96 h 4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9"/>
                  <a:gd name="T106" fmla="*/ 0 h 405"/>
                  <a:gd name="T107" fmla="*/ 459 w 459"/>
                  <a:gd name="T108" fmla="*/ 405 h 4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9" h="405">
                    <a:moveTo>
                      <a:pt x="186" y="96"/>
                    </a:moveTo>
                    <a:lnTo>
                      <a:pt x="138" y="96"/>
                    </a:lnTo>
                    <a:lnTo>
                      <a:pt x="72" y="132"/>
                    </a:lnTo>
                    <a:lnTo>
                      <a:pt x="54" y="144"/>
                    </a:lnTo>
                    <a:lnTo>
                      <a:pt x="36" y="156"/>
                    </a:lnTo>
                    <a:lnTo>
                      <a:pt x="24" y="174"/>
                    </a:lnTo>
                    <a:lnTo>
                      <a:pt x="18" y="192"/>
                    </a:lnTo>
                    <a:lnTo>
                      <a:pt x="6" y="210"/>
                    </a:lnTo>
                    <a:lnTo>
                      <a:pt x="0" y="228"/>
                    </a:lnTo>
                    <a:lnTo>
                      <a:pt x="0" y="246"/>
                    </a:lnTo>
                    <a:lnTo>
                      <a:pt x="0" y="264"/>
                    </a:lnTo>
                    <a:lnTo>
                      <a:pt x="18" y="276"/>
                    </a:lnTo>
                    <a:lnTo>
                      <a:pt x="30" y="294"/>
                    </a:lnTo>
                    <a:lnTo>
                      <a:pt x="48" y="306"/>
                    </a:lnTo>
                    <a:lnTo>
                      <a:pt x="48" y="324"/>
                    </a:lnTo>
                    <a:lnTo>
                      <a:pt x="78" y="342"/>
                    </a:lnTo>
                    <a:lnTo>
                      <a:pt x="96" y="348"/>
                    </a:lnTo>
                    <a:lnTo>
                      <a:pt x="114" y="360"/>
                    </a:lnTo>
                    <a:lnTo>
                      <a:pt x="132" y="366"/>
                    </a:lnTo>
                    <a:lnTo>
                      <a:pt x="150" y="366"/>
                    </a:lnTo>
                    <a:lnTo>
                      <a:pt x="174" y="366"/>
                    </a:lnTo>
                    <a:lnTo>
                      <a:pt x="186" y="348"/>
                    </a:lnTo>
                    <a:lnTo>
                      <a:pt x="198" y="330"/>
                    </a:lnTo>
                    <a:lnTo>
                      <a:pt x="198" y="312"/>
                    </a:lnTo>
                    <a:lnTo>
                      <a:pt x="216" y="294"/>
                    </a:lnTo>
                    <a:lnTo>
                      <a:pt x="234" y="288"/>
                    </a:lnTo>
                    <a:lnTo>
                      <a:pt x="258" y="294"/>
                    </a:lnTo>
                    <a:lnTo>
                      <a:pt x="276" y="312"/>
                    </a:lnTo>
                    <a:lnTo>
                      <a:pt x="294" y="324"/>
                    </a:lnTo>
                    <a:lnTo>
                      <a:pt x="300" y="342"/>
                    </a:lnTo>
                    <a:lnTo>
                      <a:pt x="318" y="354"/>
                    </a:lnTo>
                    <a:lnTo>
                      <a:pt x="336" y="372"/>
                    </a:lnTo>
                    <a:lnTo>
                      <a:pt x="366" y="396"/>
                    </a:lnTo>
                    <a:lnTo>
                      <a:pt x="390" y="404"/>
                    </a:lnTo>
                    <a:lnTo>
                      <a:pt x="414" y="400"/>
                    </a:lnTo>
                    <a:lnTo>
                      <a:pt x="432" y="372"/>
                    </a:lnTo>
                    <a:lnTo>
                      <a:pt x="438" y="354"/>
                    </a:lnTo>
                    <a:lnTo>
                      <a:pt x="450" y="324"/>
                    </a:lnTo>
                    <a:lnTo>
                      <a:pt x="458" y="296"/>
                    </a:lnTo>
                    <a:lnTo>
                      <a:pt x="454" y="280"/>
                    </a:lnTo>
                    <a:lnTo>
                      <a:pt x="450" y="270"/>
                    </a:lnTo>
                    <a:lnTo>
                      <a:pt x="432" y="252"/>
                    </a:lnTo>
                    <a:lnTo>
                      <a:pt x="414" y="246"/>
                    </a:lnTo>
                    <a:lnTo>
                      <a:pt x="396" y="246"/>
                    </a:lnTo>
                    <a:lnTo>
                      <a:pt x="378" y="240"/>
                    </a:lnTo>
                    <a:lnTo>
                      <a:pt x="354" y="228"/>
                    </a:lnTo>
                    <a:lnTo>
                      <a:pt x="336" y="216"/>
                    </a:lnTo>
                    <a:lnTo>
                      <a:pt x="324" y="198"/>
                    </a:lnTo>
                    <a:lnTo>
                      <a:pt x="318" y="174"/>
                    </a:lnTo>
                    <a:lnTo>
                      <a:pt x="312" y="156"/>
                    </a:lnTo>
                    <a:lnTo>
                      <a:pt x="312" y="132"/>
                    </a:lnTo>
                    <a:lnTo>
                      <a:pt x="312" y="114"/>
                    </a:lnTo>
                    <a:lnTo>
                      <a:pt x="306" y="84"/>
                    </a:lnTo>
                    <a:lnTo>
                      <a:pt x="294" y="60"/>
                    </a:lnTo>
                    <a:lnTo>
                      <a:pt x="288" y="42"/>
                    </a:lnTo>
                    <a:lnTo>
                      <a:pt x="282" y="24"/>
                    </a:lnTo>
                    <a:lnTo>
                      <a:pt x="264" y="12"/>
                    </a:lnTo>
                    <a:lnTo>
                      <a:pt x="234" y="0"/>
                    </a:lnTo>
                    <a:lnTo>
                      <a:pt x="210" y="12"/>
                    </a:lnTo>
                    <a:lnTo>
                      <a:pt x="204" y="30"/>
                    </a:lnTo>
                    <a:lnTo>
                      <a:pt x="204" y="48"/>
                    </a:lnTo>
                    <a:lnTo>
                      <a:pt x="222" y="66"/>
                    </a:lnTo>
                    <a:lnTo>
                      <a:pt x="234" y="84"/>
                    </a:lnTo>
                    <a:lnTo>
                      <a:pt x="246" y="102"/>
                    </a:lnTo>
                    <a:lnTo>
                      <a:pt x="246" y="120"/>
                    </a:lnTo>
                    <a:lnTo>
                      <a:pt x="246" y="138"/>
                    </a:lnTo>
                    <a:lnTo>
                      <a:pt x="228" y="150"/>
                    </a:lnTo>
                    <a:lnTo>
                      <a:pt x="186" y="96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27" name="Freeform 120"/>
              <p:cNvSpPr>
                <a:spLocks/>
              </p:cNvSpPr>
              <p:nvPr/>
            </p:nvSpPr>
            <p:spPr bwMode="auto">
              <a:xfrm>
                <a:off x="4987" y="2071"/>
                <a:ext cx="185" cy="175"/>
              </a:xfrm>
              <a:custGeom>
                <a:avLst/>
                <a:gdLst>
                  <a:gd name="T0" fmla="*/ 90 w 349"/>
                  <a:gd name="T1" fmla="*/ 84 h 328"/>
                  <a:gd name="T2" fmla="*/ 66 w 349"/>
                  <a:gd name="T3" fmla="*/ 102 h 328"/>
                  <a:gd name="T4" fmla="*/ 66 w 349"/>
                  <a:gd name="T5" fmla="*/ 120 h 328"/>
                  <a:gd name="T6" fmla="*/ 78 w 349"/>
                  <a:gd name="T7" fmla="*/ 138 h 328"/>
                  <a:gd name="T8" fmla="*/ 96 w 349"/>
                  <a:gd name="T9" fmla="*/ 144 h 328"/>
                  <a:gd name="T10" fmla="*/ 114 w 349"/>
                  <a:gd name="T11" fmla="*/ 150 h 328"/>
                  <a:gd name="T12" fmla="*/ 138 w 349"/>
                  <a:gd name="T13" fmla="*/ 162 h 328"/>
                  <a:gd name="T14" fmla="*/ 156 w 349"/>
                  <a:gd name="T15" fmla="*/ 168 h 328"/>
                  <a:gd name="T16" fmla="*/ 162 w 349"/>
                  <a:gd name="T17" fmla="*/ 192 h 328"/>
                  <a:gd name="T18" fmla="*/ 162 w 349"/>
                  <a:gd name="T19" fmla="*/ 210 h 328"/>
                  <a:gd name="T20" fmla="*/ 162 w 349"/>
                  <a:gd name="T21" fmla="*/ 228 h 328"/>
                  <a:gd name="T22" fmla="*/ 162 w 349"/>
                  <a:gd name="T23" fmla="*/ 246 h 328"/>
                  <a:gd name="T24" fmla="*/ 162 w 349"/>
                  <a:gd name="T25" fmla="*/ 264 h 328"/>
                  <a:gd name="T26" fmla="*/ 162 w 349"/>
                  <a:gd name="T27" fmla="*/ 282 h 328"/>
                  <a:gd name="T28" fmla="*/ 166 w 349"/>
                  <a:gd name="T29" fmla="*/ 312 h 328"/>
                  <a:gd name="T30" fmla="*/ 186 w 349"/>
                  <a:gd name="T31" fmla="*/ 324 h 328"/>
                  <a:gd name="T32" fmla="*/ 207 w 349"/>
                  <a:gd name="T33" fmla="*/ 327 h 328"/>
                  <a:gd name="T34" fmla="*/ 228 w 349"/>
                  <a:gd name="T35" fmla="*/ 312 h 328"/>
                  <a:gd name="T36" fmla="*/ 234 w 349"/>
                  <a:gd name="T37" fmla="*/ 294 h 328"/>
                  <a:gd name="T38" fmla="*/ 240 w 349"/>
                  <a:gd name="T39" fmla="*/ 276 h 328"/>
                  <a:gd name="T40" fmla="*/ 264 w 349"/>
                  <a:gd name="T41" fmla="*/ 252 h 328"/>
                  <a:gd name="T42" fmla="*/ 282 w 349"/>
                  <a:gd name="T43" fmla="*/ 240 h 328"/>
                  <a:gd name="T44" fmla="*/ 300 w 349"/>
                  <a:gd name="T45" fmla="*/ 228 h 328"/>
                  <a:gd name="T46" fmla="*/ 330 w 349"/>
                  <a:gd name="T47" fmla="*/ 216 h 328"/>
                  <a:gd name="T48" fmla="*/ 348 w 349"/>
                  <a:gd name="T49" fmla="*/ 198 h 328"/>
                  <a:gd name="T50" fmla="*/ 348 w 349"/>
                  <a:gd name="T51" fmla="*/ 174 h 328"/>
                  <a:gd name="T52" fmla="*/ 348 w 349"/>
                  <a:gd name="T53" fmla="*/ 156 h 328"/>
                  <a:gd name="T54" fmla="*/ 330 w 349"/>
                  <a:gd name="T55" fmla="*/ 138 h 328"/>
                  <a:gd name="T56" fmla="*/ 312 w 349"/>
                  <a:gd name="T57" fmla="*/ 132 h 328"/>
                  <a:gd name="T58" fmla="*/ 294 w 349"/>
                  <a:gd name="T59" fmla="*/ 132 h 328"/>
                  <a:gd name="T60" fmla="*/ 264 w 349"/>
                  <a:gd name="T61" fmla="*/ 132 h 328"/>
                  <a:gd name="T62" fmla="*/ 240 w 349"/>
                  <a:gd name="T63" fmla="*/ 132 h 328"/>
                  <a:gd name="T64" fmla="*/ 219 w 349"/>
                  <a:gd name="T65" fmla="*/ 132 h 328"/>
                  <a:gd name="T66" fmla="*/ 207 w 349"/>
                  <a:gd name="T67" fmla="*/ 126 h 328"/>
                  <a:gd name="T68" fmla="*/ 192 w 349"/>
                  <a:gd name="T69" fmla="*/ 114 h 328"/>
                  <a:gd name="T70" fmla="*/ 180 w 349"/>
                  <a:gd name="T71" fmla="*/ 96 h 328"/>
                  <a:gd name="T72" fmla="*/ 174 w 349"/>
                  <a:gd name="T73" fmla="*/ 78 h 328"/>
                  <a:gd name="T74" fmla="*/ 156 w 349"/>
                  <a:gd name="T75" fmla="*/ 60 h 328"/>
                  <a:gd name="T76" fmla="*/ 144 w 349"/>
                  <a:gd name="T77" fmla="*/ 36 h 328"/>
                  <a:gd name="T78" fmla="*/ 120 w 349"/>
                  <a:gd name="T79" fmla="*/ 18 h 328"/>
                  <a:gd name="T80" fmla="*/ 96 w 349"/>
                  <a:gd name="T81" fmla="*/ 6 h 328"/>
                  <a:gd name="T82" fmla="*/ 72 w 349"/>
                  <a:gd name="T83" fmla="*/ 0 h 328"/>
                  <a:gd name="T84" fmla="*/ 54 w 349"/>
                  <a:gd name="T85" fmla="*/ 0 h 328"/>
                  <a:gd name="T86" fmla="*/ 36 w 349"/>
                  <a:gd name="T87" fmla="*/ 0 h 328"/>
                  <a:gd name="T88" fmla="*/ 18 w 349"/>
                  <a:gd name="T89" fmla="*/ 12 h 328"/>
                  <a:gd name="T90" fmla="*/ 0 w 349"/>
                  <a:gd name="T91" fmla="*/ 30 h 328"/>
                  <a:gd name="T92" fmla="*/ 0 w 349"/>
                  <a:gd name="T93" fmla="*/ 48 h 328"/>
                  <a:gd name="T94" fmla="*/ 18 w 349"/>
                  <a:gd name="T95" fmla="*/ 66 h 328"/>
                  <a:gd name="T96" fmla="*/ 36 w 349"/>
                  <a:gd name="T97" fmla="*/ 66 h 328"/>
                  <a:gd name="T98" fmla="*/ 54 w 349"/>
                  <a:gd name="T99" fmla="*/ 60 h 328"/>
                  <a:gd name="T100" fmla="*/ 72 w 349"/>
                  <a:gd name="T101" fmla="*/ 60 h 328"/>
                  <a:gd name="T102" fmla="*/ 90 w 349"/>
                  <a:gd name="T103" fmla="*/ 84 h 328"/>
                  <a:gd name="T104" fmla="*/ 90 w 349"/>
                  <a:gd name="T105" fmla="*/ 84 h 3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9"/>
                  <a:gd name="T160" fmla="*/ 0 h 328"/>
                  <a:gd name="T161" fmla="*/ 349 w 349"/>
                  <a:gd name="T162" fmla="*/ 328 h 32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9" h="328">
                    <a:moveTo>
                      <a:pt x="90" y="84"/>
                    </a:moveTo>
                    <a:lnTo>
                      <a:pt x="66" y="102"/>
                    </a:lnTo>
                    <a:lnTo>
                      <a:pt x="66" y="120"/>
                    </a:lnTo>
                    <a:lnTo>
                      <a:pt x="78" y="138"/>
                    </a:lnTo>
                    <a:lnTo>
                      <a:pt x="96" y="144"/>
                    </a:lnTo>
                    <a:lnTo>
                      <a:pt x="114" y="150"/>
                    </a:lnTo>
                    <a:lnTo>
                      <a:pt x="138" y="162"/>
                    </a:lnTo>
                    <a:lnTo>
                      <a:pt x="156" y="168"/>
                    </a:lnTo>
                    <a:lnTo>
                      <a:pt x="162" y="192"/>
                    </a:lnTo>
                    <a:lnTo>
                      <a:pt x="162" y="210"/>
                    </a:lnTo>
                    <a:lnTo>
                      <a:pt x="162" y="228"/>
                    </a:lnTo>
                    <a:lnTo>
                      <a:pt x="162" y="246"/>
                    </a:lnTo>
                    <a:lnTo>
                      <a:pt x="162" y="264"/>
                    </a:lnTo>
                    <a:lnTo>
                      <a:pt x="162" y="282"/>
                    </a:lnTo>
                    <a:lnTo>
                      <a:pt x="166" y="312"/>
                    </a:lnTo>
                    <a:lnTo>
                      <a:pt x="186" y="324"/>
                    </a:lnTo>
                    <a:lnTo>
                      <a:pt x="207" y="327"/>
                    </a:lnTo>
                    <a:lnTo>
                      <a:pt x="228" y="312"/>
                    </a:lnTo>
                    <a:lnTo>
                      <a:pt x="234" y="294"/>
                    </a:lnTo>
                    <a:lnTo>
                      <a:pt x="240" y="276"/>
                    </a:lnTo>
                    <a:lnTo>
                      <a:pt x="264" y="252"/>
                    </a:lnTo>
                    <a:lnTo>
                      <a:pt x="282" y="240"/>
                    </a:lnTo>
                    <a:lnTo>
                      <a:pt x="300" y="228"/>
                    </a:lnTo>
                    <a:lnTo>
                      <a:pt x="330" y="216"/>
                    </a:lnTo>
                    <a:lnTo>
                      <a:pt x="348" y="198"/>
                    </a:lnTo>
                    <a:lnTo>
                      <a:pt x="348" y="174"/>
                    </a:lnTo>
                    <a:lnTo>
                      <a:pt x="348" y="156"/>
                    </a:lnTo>
                    <a:lnTo>
                      <a:pt x="330" y="138"/>
                    </a:lnTo>
                    <a:lnTo>
                      <a:pt x="312" y="132"/>
                    </a:lnTo>
                    <a:lnTo>
                      <a:pt x="294" y="132"/>
                    </a:lnTo>
                    <a:lnTo>
                      <a:pt x="264" y="132"/>
                    </a:lnTo>
                    <a:lnTo>
                      <a:pt x="240" y="132"/>
                    </a:lnTo>
                    <a:lnTo>
                      <a:pt x="219" y="132"/>
                    </a:lnTo>
                    <a:lnTo>
                      <a:pt x="207" y="126"/>
                    </a:lnTo>
                    <a:lnTo>
                      <a:pt x="192" y="114"/>
                    </a:lnTo>
                    <a:lnTo>
                      <a:pt x="180" y="96"/>
                    </a:lnTo>
                    <a:lnTo>
                      <a:pt x="174" y="78"/>
                    </a:lnTo>
                    <a:lnTo>
                      <a:pt x="156" y="60"/>
                    </a:lnTo>
                    <a:lnTo>
                      <a:pt x="144" y="36"/>
                    </a:lnTo>
                    <a:lnTo>
                      <a:pt x="120" y="18"/>
                    </a:lnTo>
                    <a:lnTo>
                      <a:pt x="96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18" y="66"/>
                    </a:lnTo>
                    <a:lnTo>
                      <a:pt x="36" y="66"/>
                    </a:lnTo>
                    <a:lnTo>
                      <a:pt x="54" y="60"/>
                    </a:lnTo>
                    <a:lnTo>
                      <a:pt x="72" y="60"/>
                    </a:lnTo>
                    <a:lnTo>
                      <a:pt x="90" y="84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28" name="Freeform 121"/>
              <p:cNvSpPr>
                <a:spLocks/>
              </p:cNvSpPr>
              <p:nvPr/>
            </p:nvSpPr>
            <p:spPr bwMode="auto">
              <a:xfrm>
                <a:off x="4827" y="2307"/>
                <a:ext cx="48" cy="30"/>
              </a:xfrm>
              <a:custGeom>
                <a:avLst/>
                <a:gdLst>
                  <a:gd name="T0" fmla="*/ 0 w 91"/>
                  <a:gd name="T1" fmla="*/ 18 h 55"/>
                  <a:gd name="T2" fmla="*/ 12 w 91"/>
                  <a:gd name="T3" fmla="*/ 36 h 55"/>
                  <a:gd name="T4" fmla="*/ 30 w 91"/>
                  <a:gd name="T5" fmla="*/ 48 h 55"/>
                  <a:gd name="T6" fmla="*/ 48 w 91"/>
                  <a:gd name="T7" fmla="*/ 54 h 55"/>
                  <a:gd name="T8" fmla="*/ 66 w 91"/>
                  <a:gd name="T9" fmla="*/ 54 h 55"/>
                  <a:gd name="T10" fmla="*/ 84 w 91"/>
                  <a:gd name="T11" fmla="*/ 54 h 55"/>
                  <a:gd name="T12" fmla="*/ 90 w 91"/>
                  <a:gd name="T13" fmla="*/ 36 h 55"/>
                  <a:gd name="T14" fmla="*/ 90 w 91"/>
                  <a:gd name="T15" fmla="*/ 18 h 55"/>
                  <a:gd name="T16" fmla="*/ 72 w 91"/>
                  <a:gd name="T17" fmla="*/ 12 h 55"/>
                  <a:gd name="T18" fmla="*/ 54 w 91"/>
                  <a:gd name="T19" fmla="*/ 12 h 55"/>
                  <a:gd name="T20" fmla="*/ 36 w 91"/>
                  <a:gd name="T21" fmla="*/ 0 h 55"/>
                  <a:gd name="T22" fmla="*/ 18 w 91"/>
                  <a:gd name="T23" fmla="*/ 0 h 55"/>
                  <a:gd name="T24" fmla="*/ 0 w 91"/>
                  <a:gd name="T25" fmla="*/ 18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1"/>
                  <a:gd name="T40" fmla="*/ 0 h 55"/>
                  <a:gd name="T41" fmla="*/ 91 w 91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1" h="55">
                    <a:moveTo>
                      <a:pt x="0" y="18"/>
                    </a:moveTo>
                    <a:lnTo>
                      <a:pt x="12" y="36"/>
                    </a:lnTo>
                    <a:lnTo>
                      <a:pt x="30" y="48"/>
                    </a:lnTo>
                    <a:lnTo>
                      <a:pt x="48" y="54"/>
                    </a:lnTo>
                    <a:lnTo>
                      <a:pt x="66" y="54"/>
                    </a:lnTo>
                    <a:lnTo>
                      <a:pt x="84" y="54"/>
                    </a:lnTo>
                    <a:lnTo>
                      <a:pt x="90" y="36"/>
                    </a:lnTo>
                    <a:lnTo>
                      <a:pt x="90" y="18"/>
                    </a:lnTo>
                    <a:lnTo>
                      <a:pt x="72" y="12"/>
                    </a:lnTo>
                    <a:lnTo>
                      <a:pt x="54" y="12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18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29" name="Freeform 122"/>
              <p:cNvSpPr>
                <a:spLocks/>
              </p:cNvSpPr>
              <p:nvPr/>
            </p:nvSpPr>
            <p:spPr bwMode="auto">
              <a:xfrm>
                <a:off x="4907" y="2295"/>
                <a:ext cx="77" cy="66"/>
              </a:xfrm>
              <a:custGeom>
                <a:avLst/>
                <a:gdLst>
                  <a:gd name="T0" fmla="*/ 0 w 145"/>
                  <a:gd name="T1" fmla="*/ 48 h 125"/>
                  <a:gd name="T2" fmla="*/ 30 w 145"/>
                  <a:gd name="T3" fmla="*/ 72 h 125"/>
                  <a:gd name="T4" fmla="*/ 48 w 145"/>
                  <a:gd name="T5" fmla="*/ 72 h 125"/>
                  <a:gd name="T6" fmla="*/ 66 w 145"/>
                  <a:gd name="T7" fmla="*/ 72 h 125"/>
                  <a:gd name="T8" fmla="*/ 72 w 145"/>
                  <a:gd name="T9" fmla="*/ 90 h 125"/>
                  <a:gd name="T10" fmla="*/ 90 w 145"/>
                  <a:gd name="T11" fmla="*/ 102 h 125"/>
                  <a:gd name="T12" fmla="*/ 116 w 145"/>
                  <a:gd name="T13" fmla="*/ 124 h 125"/>
                  <a:gd name="T14" fmla="*/ 136 w 145"/>
                  <a:gd name="T15" fmla="*/ 116 h 125"/>
                  <a:gd name="T16" fmla="*/ 144 w 145"/>
                  <a:gd name="T17" fmla="*/ 100 h 125"/>
                  <a:gd name="T18" fmla="*/ 140 w 145"/>
                  <a:gd name="T19" fmla="*/ 84 h 125"/>
                  <a:gd name="T20" fmla="*/ 116 w 145"/>
                  <a:gd name="T21" fmla="*/ 80 h 125"/>
                  <a:gd name="T22" fmla="*/ 102 w 145"/>
                  <a:gd name="T23" fmla="*/ 60 h 125"/>
                  <a:gd name="T24" fmla="*/ 78 w 145"/>
                  <a:gd name="T25" fmla="*/ 48 h 125"/>
                  <a:gd name="T26" fmla="*/ 60 w 145"/>
                  <a:gd name="T27" fmla="*/ 36 h 125"/>
                  <a:gd name="T28" fmla="*/ 42 w 145"/>
                  <a:gd name="T29" fmla="*/ 12 h 125"/>
                  <a:gd name="T30" fmla="*/ 24 w 145"/>
                  <a:gd name="T31" fmla="*/ 0 h 125"/>
                  <a:gd name="T32" fmla="*/ 6 w 145"/>
                  <a:gd name="T33" fmla="*/ 6 h 125"/>
                  <a:gd name="T34" fmla="*/ 0 w 145"/>
                  <a:gd name="T35" fmla="*/ 24 h 125"/>
                  <a:gd name="T36" fmla="*/ 0 w 145"/>
                  <a:gd name="T37" fmla="*/ 48 h 125"/>
                  <a:gd name="T38" fmla="*/ 0 w 145"/>
                  <a:gd name="T39" fmla="*/ 48 h 1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25"/>
                  <a:gd name="T62" fmla="*/ 145 w 145"/>
                  <a:gd name="T63" fmla="*/ 125 h 1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25">
                    <a:moveTo>
                      <a:pt x="0" y="48"/>
                    </a:moveTo>
                    <a:lnTo>
                      <a:pt x="30" y="72"/>
                    </a:lnTo>
                    <a:lnTo>
                      <a:pt x="48" y="72"/>
                    </a:lnTo>
                    <a:lnTo>
                      <a:pt x="66" y="72"/>
                    </a:lnTo>
                    <a:lnTo>
                      <a:pt x="72" y="90"/>
                    </a:lnTo>
                    <a:lnTo>
                      <a:pt x="90" y="102"/>
                    </a:lnTo>
                    <a:lnTo>
                      <a:pt x="116" y="124"/>
                    </a:lnTo>
                    <a:lnTo>
                      <a:pt x="136" y="116"/>
                    </a:lnTo>
                    <a:lnTo>
                      <a:pt x="144" y="100"/>
                    </a:lnTo>
                    <a:lnTo>
                      <a:pt x="140" y="84"/>
                    </a:lnTo>
                    <a:lnTo>
                      <a:pt x="116" y="80"/>
                    </a:lnTo>
                    <a:lnTo>
                      <a:pt x="102" y="60"/>
                    </a:lnTo>
                    <a:lnTo>
                      <a:pt x="78" y="48"/>
                    </a:lnTo>
                    <a:lnTo>
                      <a:pt x="60" y="36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0" name="Freeform 123"/>
              <p:cNvSpPr>
                <a:spLocks/>
              </p:cNvSpPr>
              <p:nvPr/>
            </p:nvSpPr>
            <p:spPr bwMode="auto">
              <a:xfrm>
                <a:off x="4636" y="2093"/>
                <a:ext cx="156" cy="239"/>
              </a:xfrm>
              <a:custGeom>
                <a:avLst/>
                <a:gdLst>
                  <a:gd name="T0" fmla="*/ 270 w 295"/>
                  <a:gd name="T1" fmla="*/ 90 h 448"/>
                  <a:gd name="T2" fmla="*/ 264 w 295"/>
                  <a:gd name="T3" fmla="*/ 120 h 448"/>
                  <a:gd name="T4" fmla="*/ 264 w 295"/>
                  <a:gd name="T5" fmla="*/ 138 h 448"/>
                  <a:gd name="T6" fmla="*/ 252 w 295"/>
                  <a:gd name="T7" fmla="*/ 156 h 448"/>
                  <a:gd name="T8" fmla="*/ 240 w 295"/>
                  <a:gd name="T9" fmla="*/ 174 h 448"/>
                  <a:gd name="T10" fmla="*/ 234 w 295"/>
                  <a:gd name="T11" fmla="*/ 192 h 448"/>
                  <a:gd name="T12" fmla="*/ 234 w 295"/>
                  <a:gd name="T13" fmla="*/ 210 h 448"/>
                  <a:gd name="T14" fmla="*/ 234 w 295"/>
                  <a:gd name="T15" fmla="*/ 228 h 448"/>
                  <a:gd name="T16" fmla="*/ 234 w 295"/>
                  <a:gd name="T17" fmla="*/ 246 h 448"/>
                  <a:gd name="T18" fmla="*/ 246 w 295"/>
                  <a:gd name="T19" fmla="*/ 264 h 448"/>
                  <a:gd name="T20" fmla="*/ 258 w 295"/>
                  <a:gd name="T21" fmla="*/ 282 h 448"/>
                  <a:gd name="T22" fmla="*/ 276 w 295"/>
                  <a:gd name="T23" fmla="*/ 294 h 448"/>
                  <a:gd name="T24" fmla="*/ 282 w 295"/>
                  <a:gd name="T25" fmla="*/ 312 h 448"/>
                  <a:gd name="T26" fmla="*/ 294 w 295"/>
                  <a:gd name="T27" fmla="*/ 330 h 448"/>
                  <a:gd name="T28" fmla="*/ 294 w 295"/>
                  <a:gd name="T29" fmla="*/ 348 h 448"/>
                  <a:gd name="T30" fmla="*/ 276 w 295"/>
                  <a:gd name="T31" fmla="*/ 372 h 448"/>
                  <a:gd name="T32" fmla="*/ 270 w 295"/>
                  <a:gd name="T33" fmla="*/ 390 h 448"/>
                  <a:gd name="T34" fmla="*/ 270 w 295"/>
                  <a:gd name="T35" fmla="*/ 408 h 448"/>
                  <a:gd name="T36" fmla="*/ 258 w 295"/>
                  <a:gd name="T37" fmla="*/ 432 h 448"/>
                  <a:gd name="T38" fmla="*/ 231 w 295"/>
                  <a:gd name="T39" fmla="*/ 447 h 448"/>
                  <a:gd name="T40" fmla="*/ 210 w 295"/>
                  <a:gd name="T41" fmla="*/ 438 h 448"/>
                  <a:gd name="T42" fmla="*/ 192 w 295"/>
                  <a:gd name="T43" fmla="*/ 420 h 448"/>
                  <a:gd name="T44" fmla="*/ 174 w 295"/>
                  <a:gd name="T45" fmla="*/ 402 h 448"/>
                  <a:gd name="T46" fmla="*/ 156 w 295"/>
                  <a:gd name="T47" fmla="*/ 390 h 448"/>
                  <a:gd name="T48" fmla="*/ 150 w 295"/>
                  <a:gd name="T49" fmla="*/ 372 h 448"/>
                  <a:gd name="T50" fmla="*/ 132 w 295"/>
                  <a:gd name="T51" fmla="*/ 354 h 448"/>
                  <a:gd name="T52" fmla="*/ 132 w 295"/>
                  <a:gd name="T53" fmla="*/ 336 h 448"/>
                  <a:gd name="T54" fmla="*/ 108 w 295"/>
                  <a:gd name="T55" fmla="*/ 312 h 448"/>
                  <a:gd name="T56" fmla="*/ 84 w 295"/>
                  <a:gd name="T57" fmla="*/ 288 h 448"/>
                  <a:gd name="T58" fmla="*/ 60 w 295"/>
                  <a:gd name="T59" fmla="*/ 282 h 448"/>
                  <a:gd name="T60" fmla="*/ 42 w 295"/>
                  <a:gd name="T61" fmla="*/ 270 h 448"/>
                  <a:gd name="T62" fmla="*/ 24 w 295"/>
                  <a:gd name="T63" fmla="*/ 264 h 448"/>
                  <a:gd name="T64" fmla="*/ 12 w 295"/>
                  <a:gd name="T65" fmla="*/ 240 h 448"/>
                  <a:gd name="T66" fmla="*/ 0 w 295"/>
                  <a:gd name="T67" fmla="*/ 216 h 448"/>
                  <a:gd name="T68" fmla="*/ 0 w 295"/>
                  <a:gd name="T69" fmla="*/ 198 h 448"/>
                  <a:gd name="T70" fmla="*/ 0 w 295"/>
                  <a:gd name="T71" fmla="*/ 180 h 448"/>
                  <a:gd name="T72" fmla="*/ 18 w 295"/>
                  <a:gd name="T73" fmla="*/ 162 h 448"/>
                  <a:gd name="T74" fmla="*/ 36 w 295"/>
                  <a:gd name="T75" fmla="*/ 150 h 448"/>
                  <a:gd name="T76" fmla="*/ 60 w 295"/>
                  <a:gd name="T77" fmla="*/ 138 h 448"/>
                  <a:gd name="T78" fmla="*/ 78 w 295"/>
                  <a:gd name="T79" fmla="*/ 126 h 448"/>
                  <a:gd name="T80" fmla="*/ 102 w 295"/>
                  <a:gd name="T81" fmla="*/ 126 h 448"/>
                  <a:gd name="T82" fmla="*/ 120 w 295"/>
                  <a:gd name="T83" fmla="*/ 114 h 448"/>
                  <a:gd name="T84" fmla="*/ 138 w 295"/>
                  <a:gd name="T85" fmla="*/ 102 h 448"/>
                  <a:gd name="T86" fmla="*/ 144 w 295"/>
                  <a:gd name="T87" fmla="*/ 84 h 448"/>
                  <a:gd name="T88" fmla="*/ 144 w 295"/>
                  <a:gd name="T89" fmla="*/ 48 h 448"/>
                  <a:gd name="T90" fmla="*/ 150 w 295"/>
                  <a:gd name="T91" fmla="*/ 30 h 448"/>
                  <a:gd name="T92" fmla="*/ 162 w 295"/>
                  <a:gd name="T93" fmla="*/ 12 h 448"/>
                  <a:gd name="T94" fmla="*/ 180 w 295"/>
                  <a:gd name="T95" fmla="*/ 0 h 448"/>
                  <a:gd name="T96" fmla="*/ 198 w 295"/>
                  <a:gd name="T97" fmla="*/ 0 h 448"/>
                  <a:gd name="T98" fmla="*/ 216 w 295"/>
                  <a:gd name="T99" fmla="*/ 0 h 448"/>
                  <a:gd name="T100" fmla="*/ 234 w 295"/>
                  <a:gd name="T101" fmla="*/ 0 h 448"/>
                  <a:gd name="T102" fmla="*/ 258 w 295"/>
                  <a:gd name="T103" fmla="*/ 18 h 448"/>
                  <a:gd name="T104" fmla="*/ 270 w 295"/>
                  <a:gd name="T105" fmla="*/ 36 h 448"/>
                  <a:gd name="T106" fmla="*/ 282 w 295"/>
                  <a:gd name="T107" fmla="*/ 54 h 448"/>
                  <a:gd name="T108" fmla="*/ 270 w 295"/>
                  <a:gd name="T109" fmla="*/ 90 h 448"/>
                  <a:gd name="T110" fmla="*/ 270 w 295"/>
                  <a:gd name="T111" fmla="*/ 90 h 4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95"/>
                  <a:gd name="T169" fmla="*/ 0 h 448"/>
                  <a:gd name="T170" fmla="*/ 295 w 295"/>
                  <a:gd name="T171" fmla="*/ 448 h 4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95" h="448">
                    <a:moveTo>
                      <a:pt x="270" y="90"/>
                    </a:moveTo>
                    <a:lnTo>
                      <a:pt x="264" y="120"/>
                    </a:lnTo>
                    <a:lnTo>
                      <a:pt x="264" y="138"/>
                    </a:lnTo>
                    <a:lnTo>
                      <a:pt x="252" y="156"/>
                    </a:lnTo>
                    <a:lnTo>
                      <a:pt x="240" y="174"/>
                    </a:lnTo>
                    <a:lnTo>
                      <a:pt x="234" y="192"/>
                    </a:lnTo>
                    <a:lnTo>
                      <a:pt x="234" y="210"/>
                    </a:lnTo>
                    <a:lnTo>
                      <a:pt x="234" y="228"/>
                    </a:lnTo>
                    <a:lnTo>
                      <a:pt x="234" y="246"/>
                    </a:lnTo>
                    <a:lnTo>
                      <a:pt x="246" y="264"/>
                    </a:lnTo>
                    <a:lnTo>
                      <a:pt x="258" y="282"/>
                    </a:lnTo>
                    <a:lnTo>
                      <a:pt x="276" y="294"/>
                    </a:lnTo>
                    <a:lnTo>
                      <a:pt x="282" y="312"/>
                    </a:lnTo>
                    <a:lnTo>
                      <a:pt x="294" y="330"/>
                    </a:lnTo>
                    <a:lnTo>
                      <a:pt x="294" y="348"/>
                    </a:lnTo>
                    <a:lnTo>
                      <a:pt x="276" y="372"/>
                    </a:lnTo>
                    <a:lnTo>
                      <a:pt x="270" y="390"/>
                    </a:lnTo>
                    <a:lnTo>
                      <a:pt x="270" y="408"/>
                    </a:lnTo>
                    <a:lnTo>
                      <a:pt x="258" y="432"/>
                    </a:lnTo>
                    <a:lnTo>
                      <a:pt x="231" y="447"/>
                    </a:lnTo>
                    <a:lnTo>
                      <a:pt x="210" y="438"/>
                    </a:lnTo>
                    <a:lnTo>
                      <a:pt x="192" y="420"/>
                    </a:lnTo>
                    <a:lnTo>
                      <a:pt x="174" y="402"/>
                    </a:lnTo>
                    <a:lnTo>
                      <a:pt x="156" y="390"/>
                    </a:lnTo>
                    <a:lnTo>
                      <a:pt x="150" y="372"/>
                    </a:lnTo>
                    <a:lnTo>
                      <a:pt x="132" y="354"/>
                    </a:lnTo>
                    <a:lnTo>
                      <a:pt x="132" y="336"/>
                    </a:lnTo>
                    <a:lnTo>
                      <a:pt x="108" y="312"/>
                    </a:lnTo>
                    <a:lnTo>
                      <a:pt x="84" y="288"/>
                    </a:lnTo>
                    <a:lnTo>
                      <a:pt x="60" y="282"/>
                    </a:lnTo>
                    <a:lnTo>
                      <a:pt x="42" y="270"/>
                    </a:lnTo>
                    <a:lnTo>
                      <a:pt x="24" y="264"/>
                    </a:lnTo>
                    <a:lnTo>
                      <a:pt x="12" y="240"/>
                    </a:lnTo>
                    <a:lnTo>
                      <a:pt x="0" y="216"/>
                    </a:lnTo>
                    <a:lnTo>
                      <a:pt x="0" y="198"/>
                    </a:lnTo>
                    <a:lnTo>
                      <a:pt x="0" y="180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60" y="138"/>
                    </a:lnTo>
                    <a:lnTo>
                      <a:pt x="78" y="126"/>
                    </a:lnTo>
                    <a:lnTo>
                      <a:pt x="102" y="126"/>
                    </a:lnTo>
                    <a:lnTo>
                      <a:pt x="120" y="114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48"/>
                    </a:lnTo>
                    <a:lnTo>
                      <a:pt x="150" y="30"/>
                    </a:lnTo>
                    <a:lnTo>
                      <a:pt x="162" y="12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216" y="0"/>
                    </a:lnTo>
                    <a:lnTo>
                      <a:pt x="234" y="0"/>
                    </a:lnTo>
                    <a:lnTo>
                      <a:pt x="258" y="18"/>
                    </a:lnTo>
                    <a:lnTo>
                      <a:pt x="270" y="36"/>
                    </a:lnTo>
                    <a:lnTo>
                      <a:pt x="282" y="54"/>
                    </a:lnTo>
                    <a:lnTo>
                      <a:pt x="270" y="90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31" name="Group 124"/>
              <p:cNvGrpSpPr>
                <a:grpSpLocks/>
              </p:cNvGrpSpPr>
              <p:nvPr/>
            </p:nvGrpSpPr>
            <p:grpSpPr bwMode="auto">
              <a:xfrm>
                <a:off x="3584" y="1765"/>
                <a:ext cx="537" cy="281"/>
                <a:chOff x="1562" y="2340"/>
                <a:chExt cx="1009" cy="529"/>
              </a:xfrm>
            </p:grpSpPr>
            <p:sp>
              <p:nvSpPr>
                <p:cNvPr id="91" name="Freeform 125"/>
                <p:cNvSpPr>
                  <a:spLocks/>
                </p:cNvSpPr>
                <p:nvPr/>
              </p:nvSpPr>
              <p:spPr bwMode="auto">
                <a:xfrm>
                  <a:off x="1838" y="2388"/>
                  <a:ext cx="451" cy="367"/>
                </a:xfrm>
                <a:custGeom>
                  <a:avLst/>
                  <a:gdLst>
                    <a:gd name="T0" fmla="*/ 138 w 451"/>
                    <a:gd name="T1" fmla="*/ 84 h 367"/>
                    <a:gd name="T2" fmla="*/ 54 w 451"/>
                    <a:gd name="T3" fmla="*/ 132 h 367"/>
                    <a:gd name="T4" fmla="*/ 24 w 451"/>
                    <a:gd name="T5" fmla="*/ 162 h 367"/>
                    <a:gd name="T6" fmla="*/ 6 w 451"/>
                    <a:gd name="T7" fmla="*/ 198 h 367"/>
                    <a:gd name="T8" fmla="*/ 0 w 451"/>
                    <a:gd name="T9" fmla="*/ 234 h 367"/>
                    <a:gd name="T10" fmla="*/ 18 w 451"/>
                    <a:gd name="T11" fmla="*/ 264 h 367"/>
                    <a:gd name="T12" fmla="*/ 48 w 451"/>
                    <a:gd name="T13" fmla="*/ 294 h 367"/>
                    <a:gd name="T14" fmla="*/ 78 w 451"/>
                    <a:gd name="T15" fmla="*/ 330 h 367"/>
                    <a:gd name="T16" fmla="*/ 114 w 451"/>
                    <a:gd name="T17" fmla="*/ 348 h 367"/>
                    <a:gd name="T18" fmla="*/ 150 w 451"/>
                    <a:gd name="T19" fmla="*/ 354 h 367"/>
                    <a:gd name="T20" fmla="*/ 186 w 451"/>
                    <a:gd name="T21" fmla="*/ 336 h 367"/>
                    <a:gd name="T22" fmla="*/ 198 w 451"/>
                    <a:gd name="T23" fmla="*/ 300 h 367"/>
                    <a:gd name="T24" fmla="*/ 234 w 451"/>
                    <a:gd name="T25" fmla="*/ 276 h 367"/>
                    <a:gd name="T26" fmla="*/ 276 w 451"/>
                    <a:gd name="T27" fmla="*/ 300 h 367"/>
                    <a:gd name="T28" fmla="*/ 300 w 451"/>
                    <a:gd name="T29" fmla="*/ 330 h 367"/>
                    <a:gd name="T30" fmla="*/ 336 w 451"/>
                    <a:gd name="T31" fmla="*/ 360 h 367"/>
                    <a:gd name="T32" fmla="*/ 390 w 451"/>
                    <a:gd name="T33" fmla="*/ 366 h 367"/>
                    <a:gd name="T34" fmla="*/ 432 w 451"/>
                    <a:gd name="T35" fmla="*/ 360 h 367"/>
                    <a:gd name="T36" fmla="*/ 450 w 451"/>
                    <a:gd name="T37" fmla="*/ 312 h 367"/>
                    <a:gd name="T38" fmla="*/ 450 w 451"/>
                    <a:gd name="T39" fmla="*/ 276 h 367"/>
                    <a:gd name="T40" fmla="*/ 432 w 451"/>
                    <a:gd name="T41" fmla="*/ 240 h 367"/>
                    <a:gd name="T42" fmla="*/ 396 w 451"/>
                    <a:gd name="T43" fmla="*/ 234 h 367"/>
                    <a:gd name="T44" fmla="*/ 354 w 451"/>
                    <a:gd name="T45" fmla="*/ 216 h 367"/>
                    <a:gd name="T46" fmla="*/ 324 w 451"/>
                    <a:gd name="T47" fmla="*/ 186 h 367"/>
                    <a:gd name="T48" fmla="*/ 312 w 451"/>
                    <a:gd name="T49" fmla="*/ 144 h 367"/>
                    <a:gd name="T50" fmla="*/ 312 w 451"/>
                    <a:gd name="T51" fmla="*/ 102 h 367"/>
                    <a:gd name="T52" fmla="*/ 294 w 451"/>
                    <a:gd name="T53" fmla="*/ 48 h 367"/>
                    <a:gd name="T54" fmla="*/ 282 w 451"/>
                    <a:gd name="T55" fmla="*/ 12 h 367"/>
                    <a:gd name="T56" fmla="*/ 246 w 451"/>
                    <a:gd name="T57" fmla="*/ 0 h 367"/>
                    <a:gd name="T58" fmla="*/ 210 w 451"/>
                    <a:gd name="T59" fmla="*/ 0 h 367"/>
                    <a:gd name="T60" fmla="*/ 204 w 451"/>
                    <a:gd name="T61" fmla="*/ 36 h 367"/>
                    <a:gd name="T62" fmla="*/ 234 w 451"/>
                    <a:gd name="T63" fmla="*/ 72 h 367"/>
                    <a:gd name="T64" fmla="*/ 246 w 451"/>
                    <a:gd name="T65" fmla="*/ 108 h 367"/>
                    <a:gd name="T66" fmla="*/ 228 w 451"/>
                    <a:gd name="T67" fmla="*/ 138 h 367"/>
                    <a:gd name="T68" fmla="*/ 198 w 451"/>
                    <a:gd name="T69" fmla="*/ 120 h 367"/>
                    <a:gd name="T70" fmla="*/ 186 w 451"/>
                    <a:gd name="T71" fmla="*/ 84 h 36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1"/>
                    <a:gd name="T109" fmla="*/ 0 h 367"/>
                    <a:gd name="T110" fmla="*/ 451 w 451"/>
                    <a:gd name="T111" fmla="*/ 367 h 36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1" h="367">
                      <a:moveTo>
                        <a:pt x="186" y="84"/>
                      </a:moveTo>
                      <a:lnTo>
                        <a:pt x="138" y="84"/>
                      </a:lnTo>
                      <a:lnTo>
                        <a:pt x="72" y="120"/>
                      </a:lnTo>
                      <a:lnTo>
                        <a:pt x="54" y="132"/>
                      </a:lnTo>
                      <a:lnTo>
                        <a:pt x="36" y="144"/>
                      </a:lnTo>
                      <a:lnTo>
                        <a:pt x="24" y="162"/>
                      </a:lnTo>
                      <a:lnTo>
                        <a:pt x="18" y="180"/>
                      </a:lnTo>
                      <a:lnTo>
                        <a:pt x="6" y="198"/>
                      </a:lnTo>
                      <a:lnTo>
                        <a:pt x="0" y="216"/>
                      </a:lnTo>
                      <a:lnTo>
                        <a:pt x="0" y="234"/>
                      </a:lnTo>
                      <a:lnTo>
                        <a:pt x="0" y="252"/>
                      </a:lnTo>
                      <a:lnTo>
                        <a:pt x="18" y="264"/>
                      </a:lnTo>
                      <a:lnTo>
                        <a:pt x="30" y="282"/>
                      </a:lnTo>
                      <a:lnTo>
                        <a:pt x="48" y="294"/>
                      </a:lnTo>
                      <a:lnTo>
                        <a:pt x="48" y="312"/>
                      </a:lnTo>
                      <a:lnTo>
                        <a:pt x="78" y="330"/>
                      </a:lnTo>
                      <a:lnTo>
                        <a:pt x="96" y="336"/>
                      </a:lnTo>
                      <a:lnTo>
                        <a:pt x="114" y="348"/>
                      </a:lnTo>
                      <a:lnTo>
                        <a:pt x="132" y="354"/>
                      </a:lnTo>
                      <a:lnTo>
                        <a:pt x="150" y="354"/>
                      </a:lnTo>
                      <a:lnTo>
                        <a:pt x="174" y="354"/>
                      </a:lnTo>
                      <a:lnTo>
                        <a:pt x="186" y="336"/>
                      </a:lnTo>
                      <a:lnTo>
                        <a:pt x="198" y="318"/>
                      </a:lnTo>
                      <a:lnTo>
                        <a:pt x="198" y="300"/>
                      </a:lnTo>
                      <a:lnTo>
                        <a:pt x="216" y="282"/>
                      </a:lnTo>
                      <a:lnTo>
                        <a:pt x="234" y="276"/>
                      </a:lnTo>
                      <a:lnTo>
                        <a:pt x="258" y="282"/>
                      </a:lnTo>
                      <a:lnTo>
                        <a:pt x="276" y="300"/>
                      </a:lnTo>
                      <a:lnTo>
                        <a:pt x="294" y="312"/>
                      </a:lnTo>
                      <a:lnTo>
                        <a:pt x="300" y="330"/>
                      </a:lnTo>
                      <a:lnTo>
                        <a:pt x="318" y="342"/>
                      </a:lnTo>
                      <a:lnTo>
                        <a:pt x="336" y="360"/>
                      </a:lnTo>
                      <a:lnTo>
                        <a:pt x="366" y="366"/>
                      </a:lnTo>
                      <a:lnTo>
                        <a:pt x="390" y="366"/>
                      </a:lnTo>
                      <a:lnTo>
                        <a:pt x="414" y="366"/>
                      </a:lnTo>
                      <a:lnTo>
                        <a:pt x="432" y="360"/>
                      </a:lnTo>
                      <a:lnTo>
                        <a:pt x="438" y="342"/>
                      </a:lnTo>
                      <a:lnTo>
                        <a:pt x="450" y="312"/>
                      </a:lnTo>
                      <a:lnTo>
                        <a:pt x="450" y="294"/>
                      </a:lnTo>
                      <a:lnTo>
                        <a:pt x="450" y="276"/>
                      </a:lnTo>
                      <a:lnTo>
                        <a:pt x="450" y="258"/>
                      </a:lnTo>
                      <a:lnTo>
                        <a:pt x="432" y="240"/>
                      </a:lnTo>
                      <a:lnTo>
                        <a:pt x="414" y="234"/>
                      </a:lnTo>
                      <a:lnTo>
                        <a:pt x="396" y="234"/>
                      </a:lnTo>
                      <a:lnTo>
                        <a:pt x="378" y="228"/>
                      </a:lnTo>
                      <a:lnTo>
                        <a:pt x="354" y="216"/>
                      </a:lnTo>
                      <a:lnTo>
                        <a:pt x="336" y="204"/>
                      </a:lnTo>
                      <a:lnTo>
                        <a:pt x="324" y="186"/>
                      </a:lnTo>
                      <a:lnTo>
                        <a:pt x="318" y="162"/>
                      </a:lnTo>
                      <a:lnTo>
                        <a:pt x="312" y="144"/>
                      </a:lnTo>
                      <a:lnTo>
                        <a:pt x="312" y="120"/>
                      </a:lnTo>
                      <a:lnTo>
                        <a:pt x="312" y="102"/>
                      </a:lnTo>
                      <a:lnTo>
                        <a:pt x="306" y="72"/>
                      </a:lnTo>
                      <a:lnTo>
                        <a:pt x="294" y="48"/>
                      </a:lnTo>
                      <a:lnTo>
                        <a:pt x="288" y="30"/>
                      </a:lnTo>
                      <a:lnTo>
                        <a:pt x="282" y="12"/>
                      </a:lnTo>
                      <a:lnTo>
                        <a:pt x="264" y="0"/>
                      </a:lnTo>
                      <a:lnTo>
                        <a:pt x="246" y="0"/>
                      </a:lnTo>
                      <a:lnTo>
                        <a:pt x="228" y="0"/>
                      </a:lnTo>
                      <a:lnTo>
                        <a:pt x="210" y="0"/>
                      </a:lnTo>
                      <a:lnTo>
                        <a:pt x="204" y="18"/>
                      </a:lnTo>
                      <a:lnTo>
                        <a:pt x="204" y="36"/>
                      </a:lnTo>
                      <a:lnTo>
                        <a:pt x="222" y="54"/>
                      </a:lnTo>
                      <a:lnTo>
                        <a:pt x="234" y="72"/>
                      </a:lnTo>
                      <a:lnTo>
                        <a:pt x="246" y="90"/>
                      </a:lnTo>
                      <a:lnTo>
                        <a:pt x="246" y="108"/>
                      </a:lnTo>
                      <a:lnTo>
                        <a:pt x="246" y="126"/>
                      </a:lnTo>
                      <a:lnTo>
                        <a:pt x="228" y="138"/>
                      </a:lnTo>
                      <a:lnTo>
                        <a:pt x="210" y="138"/>
                      </a:lnTo>
                      <a:lnTo>
                        <a:pt x="198" y="120"/>
                      </a:lnTo>
                      <a:lnTo>
                        <a:pt x="186" y="84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2" name="Freeform 126"/>
                <p:cNvSpPr>
                  <a:spLocks/>
                </p:cNvSpPr>
                <p:nvPr/>
              </p:nvSpPr>
              <p:spPr bwMode="auto">
                <a:xfrm>
                  <a:off x="2222" y="2340"/>
                  <a:ext cx="349" cy="313"/>
                </a:xfrm>
                <a:custGeom>
                  <a:avLst/>
                  <a:gdLst>
                    <a:gd name="T0" fmla="*/ 90 w 349"/>
                    <a:gd name="T1" fmla="*/ 84 h 313"/>
                    <a:gd name="T2" fmla="*/ 66 w 349"/>
                    <a:gd name="T3" fmla="*/ 102 h 313"/>
                    <a:gd name="T4" fmla="*/ 66 w 349"/>
                    <a:gd name="T5" fmla="*/ 120 h 313"/>
                    <a:gd name="T6" fmla="*/ 78 w 349"/>
                    <a:gd name="T7" fmla="*/ 138 h 313"/>
                    <a:gd name="T8" fmla="*/ 96 w 349"/>
                    <a:gd name="T9" fmla="*/ 144 h 313"/>
                    <a:gd name="T10" fmla="*/ 114 w 349"/>
                    <a:gd name="T11" fmla="*/ 150 h 313"/>
                    <a:gd name="T12" fmla="*/ 138 w 349"/>
                    <a:gd name="T13" fmla="*/ 162 h 313"/>
                    <a:gd name="T14" fmla="*/ 156 w 349"/>
                    <a:gd name="T15" fmla="*/ 168 h 313"/>
                    <a:gd name="T16" fmla="*/ 162 w 349"/>
                    <a:gd name="T17" fmla="*/ 192 h 313"/>
                    <a:gd name="T18" fmla="*/ 162 w 349"/>
                    <a:gd name="T19" fmla="*/ 210 h 313"/>
                    <a:gd name="T20" fmla="*/ 162 w 349"/>
                    <a:gd name="T21" fmla="*/ 228 h 313"/>
                    <a:gd name="T22" fmla="*/ 162 w 349"/>
                    <a:gd name="T23" fmla="*/ 246 h 313"/>
                    <a:gd name="T24" fmla="*/ 162 w 349"/>
                    <a:gd name="T25" fmla="*/ 264 h 313"/>
                    <a:gd name="T26" fmla="*/ 162 w 349"/>
                    <a:gd name="T27" fmla="*/ 282 h 313"/>
                    <a:gd name="T28" fmla="*/ 174 w 349"/>
                    <a:gd name="T29" fmla="*/ 300 h 313"/>
                    <a:gd name="T30" fmla="*/ 192 w 349"/>
                    <a:gd name="T31" fmla="*/ 312 h 313"/>
                    <a:gd name="T32" fmla="*/ 210 w 349"/>
                    <a:gd name="T33" fmla="*/ 312 h 313"/>
                    <a:gd name="T34" fmla="*/ 228 w 349"/>
                    <a:gd name="T35" fmla="*/ 312 h 313"/>
                    <a:gd name="T36" fmla="*/ 234 w 349"/>
                    <a:gd name="T37" fmla="*/ 294 h 313"/>
                    <a:gd name="T38" fmla="*/ 240 w 349"/>
                    <a:gd name="T39" fmla="*/ 276 h 313"/>
                    <a:gd name="T40" fmla="*/ 264 w 349"/>
                    <a:gd name="T41" fmla="*/ 252 h 313"/>
                    <a:gd name="T42" fmla="*/ 282 w 349"/>
                    <a:gd name="T43" fmla="*/ 240 h 313"/>
                    <a:gd name="T44" fmla="*/ 300 w 349"/>
                    <a:gd name="T45" fmla="*/ 228 h 313"/>
                    <a:gd name="T46" fmla="*/ 330 w 349"/>
                    <a:gd name="T47" fmla="*/ 216 h 313"/>
                    <a:gd name="T48" fmla="*/ 348 w 349"/>
                    <a:gd name="T49" fmla="*/ 198 h 313"/>
                    <a:gd name="T50" fmla="*/ 348 w 349"/>
                    <a:gd name="T51" fmla="*/ 174 h 313"/>
                    <a:gd name="T52" fmla="*/ 348 w 349"/>
                    <a:gd name="T53" fmla="*/ 156 h 313"/>
                    <a:gd name="T54" fmla="*/ 330 w 349"/>
                    <a:gd name="T55" fmla="*/ 138 h 313"/>
                    <a:gd name="T56" fmla="*/ 312 w 349"/>
                    <a:gd name="T57" fmla="*/ 132 h 313"/>
                    <a:gd name="T58" fmla="*/ 294 w 349"/>
                    <a:gd name="T59" fmla="*/ 132 h 313"/>
                    <a:gd name="T60" fmla="*/ 264 w 349"/>
                    <a:gd name="T61" fmla="*/ 132 h 313"/>
                    <a:gd name="T62" fmla="*/ 240 w 349"/>
                    <a:gd name="T63" fmla="*/ 132 h 313"/>
                    <a:gd name="T64" fmla="*/ 222 w 349"/>
                    <a:gd name="T65" fmla="*/ 132 h 313"/>
                    <a:gd name="T66" fmla="*/ 204 w 349"/>
                    <a:gd name="T67" fmla="*/ 132 h 313"/>
                    <a:gd name="T68" fmla="*/ 192 w 349"/>
                    <a:gd name="T69" fmla="*/ 114 h 313"/>
                    <a:gd name="T70" fmla="*/ 180 w 349"/>
                    <a:gd name="T71" fmla="*/ 96 h 313"/>
                    <a:gd name="T72" fmla="*/ 174 w 349"/>
                    <a:gd name="T73" fmla="*/ 78 h 313"/>
                    <a:gd name="T74" fmla="*/ 156 w 349"/>
                    <a:gd name="T75" fmla="*/ 60 h 313"/>
                    <a:gd name="T76" fmla="*/ 144 w 349"/>
                    <a:gd name="T77" fmla="*/ 36 h 313"/>
                    <a:gd name="T78" fmla="*/ 120 w 349"/>
                    <a:gd name="T79" fmla="*/ 18 h 313"/>
                    <a:gd name="T80" fmla="*/ 96 w 349"/>
                    <a:gd name="T81" fmla="*/ 6 h 313"/>
                    <a:gd name="T82" fmla="*/ 72 w 349"/>
                    <a:gd name="T83" fmla="*/ 0 h 313"/>
                    <a:gd name="T84" fmla="*/ 54 w 349"/>
                    <a:gd name="T85" fmla="*/ 0 h 313"/>
                    <a:gd name="T86" fmla="*/ 36 w 349"/>
                    <a:gd name="T87" fmla="*/ 0 h 313"/>
                    <a:gd name="T88" fmla="*/ 18 w 349"/>
                    <a:gd name="T89" fmla="*/ 12 h 313"/>
                    <a:gd name="T90" fmla="*/ 0 w 349"/>
                    <a:gd name="T91" fmla="*/ 30 h 313"/>
                    <a:gd name="T92" fmla="*/ 0 w 349"/>
                    <a:gd name="T93" fmla="*/ 48 h 313"/>
                    <a:gd name="T94" fmla="*/ 0 w 349"/>
                    <a:gd name="T95" fmla="*/ 66 h 313"/>
                    <a:gd name="T96" fmla="*/ 18 w 349"/>
                    <a:gd name="T97" fmla="*/ 66 h 313"/>
                    <a:gd name="T98" fmla="*/ 36 w 349"/>
                    <a:gd name="T99" fmla="*/ 66 h 313"/>
                    <a:gd name="T100" fmla="*/ 54 w 349"/>
                    <a:gd name="T101" fmla="*/ 60 h 313"/>
                    <a:gd name="T102" fmla="*/ 72 w 349"/>
                    <a:gd name="T103" fmla="*/ 60 h 313"/>
                    <a:gd name="T104" fmla="*/ 90 w 349"/>
                    <a:gd name="T105" fmla="*/ 84 h 313"/>
                    <a:gd name="T106" fmla="*/ 90 w 349"/>
                    <a:gd name="T107" fmla="*/ 84 h 31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49"/>
                    <a:gd name="T163" fmla="*/ 0 h 313"/>
                    <a:gd name="T164" fmla="*/ 349 w 349"/>
                    <a:gd name="T165" fmla="*/ 313 h 31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49" h="313">
                      <a:moveTo>
                        <a:pt x="90" y="84"/>
                      </a:moveTo>
                      <a:lnTo>
                        <a:pt x="66" y="102"/>
                      </a:lnTo>
                      <a:lnTo>
                        <a:pt x="66" y="120"/>
                      </a:lnTo>
                      <a:lnTo>
                        <a:pt x="78" y="138"/>
                      </a:lnTo>
                      <a:lnTo>
                        <a:pt x="96" y="144"/>
                      </a:lnTo>
                      <a:lnTo>
                        <a:pt x="114" y="150"/>
                      </a:lnTo>
                      <a:lnTo>
                        <a:pt x="138" y="162"/>
                      </a:lnTo>
                      <a:lnTo>
                        <a:pt x="156" y="168"/>
                      </a:lnTo>
                      <a:lnTo>
                        <a:pt x="162" y="192"/>
                      </a:lnTo>
                      <a:lnTo>
                        <a:pt x="162" y="210"/>
                      </a:lnTo>
                      <a:lnTo>
                        <a:pt x="162" y="228"/>
                      </a:lnTo>
                      <a:lnTo>
                        <a:pt x="162" y="246"/>
                      </a:lnTo>
                      <a:lnTo>
                        <a:pt x="162" y="264"/>
                      </a:lnTo>
                      <a:lnTo>
                        <a:pt x="162" y="282"/>
                      </a:lnTo>
                      <a:lnTo>
                        <a:pt x="174" y="300"/>
                      </a:lnTo>
                      <a:lnTo>
                        <a:pt x="192" y="312"/>
                      </a:lnTo>
                      <a:lnTo>
                        <a:pt x="210" y="312"/>
                      </a:lnTo>
                      <a:lnTo>
                        <a:pt x="228" y="312"/>
                      </a:lnTo>
                      <a:lnTo>
                        <a:pt x="234" y="294"/>
                      </a:lnTo>
                      <a:lnTo>
                        <a:pt x="240" y="276"/>
                      </a:lnTo>
                      <a:lnTo>
                        <a:pt x="264" y="252"/>
                      </a:lnTo>
                      <a:lnTo>
                        <a:pt x="282" y="240"/>
                      </a:lnTo>
                      <a:lnTo>
                        <a:pt x="300" y="228"/>
                      </a:lnTo>
                      <a:lnTo>
                        <a:pt x="330" y="216"/>
                      </a:lnTo>
                      <a:lnTo>
                        <a:pt x="348" y="198"/>
                      </a:lnTo>
                      <a:lnTo>
                        <a:pt x="348" y="174"/>
                      </a:lnTo>
                      <a:lnTo>
                        <a:pt x="348" y="156"/>
                      </a:lnTo>
                      <a:lnTo>
                        <a:pt x="330" y="138"/>
                      </a:lnTo>
                      <a:lnTo>
                        <a:pt x="312" y="132"/>
                      </a:lnTo>
                      <a:lnTo>
                        <a:pt x="294" y="132"/>
                      </a:lnTo>
                      <a:lnTo>
                        <a:pt x="264" y="132"/>
                      </a:lnTo>
                      <a:lnTo>
                        <a:pt x="240" y="132"/>
                      </a:lnTo>
                      <a:lnTo>
                        <a:pt x="222" y="132"/>
                      </a:lnTo>
                      <a:lnTo>
                        <a:pt x="204" y="132"/>
                      </a:lnTo>
                      <a:lnTo>
                        <a:pt x="192" y="114"/>
                      </a:lnTo>
                      <a:lnTo>
                        <a:pt x="180" y="96"/>
                      </a:lnTo>
                      <a:lnTo>
                        <a:pt x="174" y="78"/>
                      </a:lnTo>
                      <a:lnTo>
                        <a:pt x="156" y="60"/>
                      </a:lnTo>
                      <a:lnTo>
                        <a:pt x="144" y="36"/>
                      </a:lnTo>
                      <a:lnTo>
                        <a:pt x="120" y="18"/>
                      </a:lnTo>
                      <a:lnTo>
                        <a:pt x="96" y="6"/>
                      </a:lnTo>
                      <a:lnTo>
                        <a:pt x="72" y="0"/>
                      </a:lnTo>
                      <a:lnTo>
                        <a:pt x="54" y="0"/>
                      </a:lnTo>
                      <a:lnTo>
                        <a:pt x="36" y="0"/>
                      </a:lnTo>
                      <a:lnTo>
                        <a:pt x="18" y="12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0" y="66"/>
                      </a:lnTo>
                      <a:lnTo>
                        <a:pt x="18" y="66"/>
                      </a:lnTo>
                      <a:lnTo>
                        <a:pt x="36" y="66"/>
                      </a:lnTo>
                      <a:lnTo>
                        <a:pt x="54" y="60"/>
                      </a:lnTo>
                      <a:lnTo>
                        <a:pt x="72" y="60"/>
                      </a:lnTo>
                      <a:lnTo>
                        <a:pt x="90" y="84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3" name="Freeform 127"/>
                <p:cNvSpPr>
                  <a:spLocks/>
                </p:cNvSpPr>
                <p:nvPr/>
              </p:nvSpPr>
              <p:spPr bwMode="auto">
                <a:xfrm>
                  <a:off x="1910" y="2760"/>
                  <a:ext cx="103" cy="79"/>
                </a:xfrm>
                <a:custGeom>
                  <a:avLst/>
                  <a:gdLst>
                    <a:gd name="T0" fmla="*/ 18 w 103"/>
                    <a:gd name="T1" fmla="*/ 0 h 79"/>
                    <a:gd name="T2" fmla="*/ 0 w 103"/>
                    <a:gd name="T3" fmla="*/ 24 h 79"/>
                    <a:gd name="T4" fmla="*/ 12 w 103"/>
                    <a:gd name="T5" fmla="*/ 42 h 79"/>
                    <a:gd name="T6" fmla="*/ 24 w 103"/>
                    <a:gd name="T7" fmla="*/ 60 h 79"/>
                    <a:gd name="T8" fmla="*/ 42 w 103"/>
                    <a:gd name="T9" fmla="*/ 72 h 79"/>
                    <a:gd name="T10" fmla="*/ 60 w 103"/>
                    <a:gd name="T11" fmla="*/ 78 h 79"/>
                    <a:gd name="T12" fmla="*/ 78 w 103"/>
                    <a:gd name="T13" fmla="*/ 78 h 79"/>
                    <a:gd name="T14" fmla="*/ 96 w 103"/>
                    <a:gd name="T15" fmla="*/ 78 h 79"/>
                    <a:gd name="T16" fmla="*/ 102 w 103"/>
                    <a:gd name="T17" fmla="*/ 60 h 79"/>
                    <a:gd name="T18" fmla="*/ 102 w 103"/>
                    <a:gd name="T19" fmla="*/ 42 h 79"/>
                    <a:gd name="T20" fmla="*/ 84 w 103"/>
                    <a:gd name="T21" fmla="*/ 36 h 79"/>
                    <a:gd name="T22" fmla="*/ 66 w 103"/>
                    <a:gd name="T23" fmla="*/ 36 h 79"/>
                    <a:gd name="T24" fmla="*/ 48 w 103"/>
                    <a:gd name="T25" fmla="*/ 24 h 79"/>
                    <a:gd name="T26" fmla="*/ 30 w 103"/>
                    <a:gd name="T27" fmla="*/ 24 h 79"/>
                    <a:gd name="T28" fmla="*/ 18 w 103"/>
                    <a:gd name="T29" fmla="*/ 0 h 7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3"/>
                    <a:gd name="T46" fmla="*/ 0 h 79"/>
                    <a:gd name="T47" fmla="*/ 103 w 103"/>
                    <a:gd name="T48" fmla="*/ 79 h 7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3" h="79">
                      <a:moveTo>
                        <a:pt x="18" y="0"/>
                      </a:moveTo>
                      <a:lnTo>
                        <a:pt x="0" y="24"/>
                      </a:lnTo>
                      <a:lnTo>
                        <a:pt x="12" y="42"/>
                      </a:lnTo>
                      <a:lnTo>
                        <a:pt x="24" y="60"/>
                      </a:lnTo>
                      <a:lnTo>
                        <a:pt x="42" y="72"/>
                      </a:lnTo>
                      <a:lnTo>
                        <a:pt x="60" y="78"/>
                      </a:lnTo>
                      <a:lnTo>
                        <a:pt x="78" y="78"/>
                      </a:lnTo>
                      <a:lnTo>
                        <a:pt x="96" y="78"/>
                      </a:lnTo>
                      <a:lnTo>
                        <a:pt x="102" y="60"/>
                      </a:lnTo>
                      <a:lnTo>
                        <a:pt x="102" y="42"/>
                      </a:lnTo>
                      <a:lnTo>
                        <a:pt x="84" y="36"/>
                      </a:lnTo>
                      <a:lnTo>
                        <a:pt x="66" y="36"/>
                      </a:lnTo>
                      <a:lnTo>
                        <a:pt x="48" y="24"/>
                      </a:lnTo>
                      <a:lnTo>
                        <a:pt x="30" y="24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4" name="Freeform 128"/>
                <p:cNvSpPr>
                  <a:spLocks/>
                </p:cNvSpPr>
                <p:nvPr/>
              </p:nvSpPr>
              <p:spPr bwMode="auto">
                <a:xfrm>
                  <a:off x="2072" y="2760"/>
                  <a:ext cx="145" cy="109"/>
                </a:xfrm>
                <a:custGeom>
                  <a:avLst/>
                  <a:gdLst>
                    <a:gd name="T0" fmla="*/ 0 w 145"/>
                    <a:gd name="T1" fmla="*/ 48 h 109"/>
                    <a:gd name="T2" fmla="*/ 30 w 145"/>
                    <a:gd name="T3" fmla="*/ 72 h 109"/>
                    <a:gd name="T4" fmla="*/ 48 w 145"/>
                    <a:gd name="T5" fmla="*/ 72 h 109"/>
                    <a:gd name="T6" fmla="*/ 66 w 145"/>
                    <a:gd name="T7" fmla="*/ 72 h 109"/>
                    <a:gd name="T8" fmla="*/ 72 w 145"/>
                    <a:gd name="T9" fmla="*/ 90 h 109"/>
                    <a:gd name="T10" fmla="*/ 90 w 145"/>
                    <a:gd name="T11" fmla="*/ 102 h 109"/>
                    <a:gd name="T12" fmla="*/ 108 w 145"/>
                    <a:gd name="T13" fmla="*/ 108 h 109"/>
                    <a:gd name="T14" fmla="*/ 126 w 145"/>
                    <a:gd name="T15" fmla="*/ 108 h 109"/>
                    <a:gd name="T16" fmla="*/ 144 w 145"/>
                    <a:gd name="T17" fmla="*/ 102 h 109"/>
                    <a:gd name="T18" fmla="*/ 144 w 145"/>
                    <a:gd name="T19" fmla="*/ 84 h 109"/>
                    <a:gd name="T20" fmla="*/ 126 w 145"/>
                    <a:gd name="T21" fmla="*/ 72 h 109"/>
                    <a:gd name="T22" fmla="*/ 102 w 145"/>
                    <a:gd name="T23" fmla="*/ 60 h 109"/>
                    <a:gd name="T24" fmla="*/ 78 w 145"/>
                    <a:gd name="T25" fmla="*/ 48 h 109"/>
                    <a:gd name="T26" fmla="*/ 60 w 145"/>
                    <a:gd name="T27" fmla="*/ 36 h 109"/>
                    <a:gd name="T28" fmla="*/ 42 w 145"/>
                    <a:gd name="T29" fmla="*/ 12 h 109"/>
                    <a:gd name="T30" fmla="*/ 24 w 145"/>
                    <a:gd name="T31" fmla="*/ 0 h 109"/>
                    <a:gd name="T32" fmla="*/ 6 w 145"/>
                    <a:gd name="T33" fmla="*/ 6 h 109"/>
                    <a:gd name="T34" fmla="*/ 0 w 145"/>
                    <a:gd name="T35" fmla="*/ 24 h 109"/>
                    <a:gd name="T36" fmla="*/ 0 w 145"/>
                    <a:gd name="T37" fmla="*/ 48 h 109"/>
                    <a:gd name="T38" fmla="*/ 0 w 145"/>
                    <a:gd name="T39" fmla="*/ 48 h 10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5"/>
                    <a:gd name="T61" fmla="*/ 0 h 109"/>
                    <a:gd name="T62" fmla="*/ 145 w 145"/>
                    <a:gd name="T63" fmla="*/ 109 h 10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5" h="109">
                      <a:moveTo>
                        <a:pt x="0" y="48"/>
                      </a:moveTo>
                      <a:lnTo>
                        <a:pt x="30" y="72"/>
                      </a:lnTo>
                      <a:lnTo>
                        <a:pt x="48" y="72"/>
                      </a:lnTo>
                      <a:lnTo>
                        <a:pt x="66" y="72"/>
                      </a:lnTo>
                      <a:lnTo>
                        <a:pt x="72" y="90"/>
                      </a:lnTo>
                      <a:lnTo>
                        <a:pt x="90" y="102"/>
                      </a:lnTo>
                      <a:lnTo>
                        <a:pt x="108" y="108"/>
                      </a:lnTo>
                      <a:lnTo>
                        <a:pt x="126" y="108"/>
                      </a:lnTo>
                      <a:lnTo>
                        <a:pt x="144" y="102"/>
                      </a:lnTo>
                      <a:lnTo>
                        <a:pt x="144" y="84"/>
                      </a:lnTo>
                      <a:lnTo>
                        <a:pt x="126" y="72"/>
                      </a:lnTo>
                      <a:lnTo>
                        <a:pt x="102" y="60"/>
                      </a:lnTo>
                      <a:lnTo>
                        <a:pt x="78" y="48"/>
                      </a:lnTo>
                      <a:lnTo>
                        <a:pt x="60" y="36"/>
                      </a:lnTo>
                      <a:lnTo>
                        <a:pt x="42" y="12"/>
                      </a:lnTo>
                      <a:lnTo>
                        <a:pt x="24" y="0"/>
                      </a:lnTo>
                      <a:lnTo>
                        <a:pt x="6" y="6"/>
                      </a:lnTo>
                      <a:lnTo>
                        <a:pt x="0" y="24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5" name="Freeform 129"/>
                <p:cNvSpPr>
                  <a:spLocks/>
                </p:cNvSpPr>
                <p:nvPr/>
              </p:nvSpPr>
              <p:spPr bwMode="auto">
                <a:xfrm>
                  <a:off x="1562" y="2382"/>
                  <a:ext cx="295" cy="421"/>
                </a:xfrm>
                <a:custGeom>
                  <a:avLst/>
                  <a:gdLst>
                    <a:gd name="T0" fmla="*/ 270 w 295"/>
                    <a:gd name="T1" fmla="*/ 90 h 421"/>
                    <a:gd name="T2" fmla="*/ 264 w 295"/>
                    <a:gd name="T3" fmla="*/ 120 h 421"/>
                    <a:gd name="T4" fmla="*/ 264 w 295"/>
                    <a:gd name="T5" fmla="*/ 138 h 421"/>
                    <a:gd name="T6" fmla="*/ 252 w 295"/>
                    <a:gd name="T7" fmla="*/ 156 h 421"/>
                    <a:gd name="T8" fmla="*/ 240 w 295"/>
                    <a:gd name="T9" fmla="*/ 174 h 421"/>
                    <a:gd name="T10" fmla="*/ 234 w 295"/>
                    <a:gd name="T11" fmla="*/ 192 h 421"/>
                    <a:gd name="T12" fmla="*/ 234 w 295"/>
                    <a:gd name="T13" fmla="*/ 210 h 421"/>
                    <a:gd name="T14" fmla="*/ 234 w 295"/>
                    <a:gd name="T15" fmla="*/ 228 h 421"/>
                    <a:gd name="T16" fmla="*/ 234 w 295"/>
                    <a:gd name="T17" fmla="*/ 246 h 421"/>
                    <a:gd name="T18" fmla="*/ 246 w 295"/>
                    <a:gd name="T19" fmla="*/ 264 h 421"/>
                    <a:gd name="T20" fmla="*/ 258 w 295"/>
                    <a:gd name="T21" fmla="*/ 282 h 421"/>
                    <a:gd name="T22" fmla="*/ 276 w 295"/>
                    <a:gd name="T23" fmla="*/ 294 h 421"/>
                    <a:gd name="T24" fmla="*/ 282 w 295"/>
                    <a:gd name="T25" fmla="*/ 312 h 421"/>
                    <a:gd name="T26" fmla="*/ 294 w 295"/>
                    <a:gd name="T27" fmla="*/ 330 h 421"/>
                    <a:gd name="T28" fmla="*/ 294 w 295"/>
                    <a:gd name="T29" fmla="*/ 348 h 421"/>
                    <a:gd name="T30" fmla="*/ 294 w 295"/>
                    <a:gd name="T31" fmla="*/ 366 h 421"/>
                    <a:gd name="T32" fmla="*/ 276 w 295"/>
                    <a:gd name="T33" fmla="*/ 372 h 421"/>
                    <a:gd name="T34" fmla="*/ 270 w 295"/>
                    <a:gd name="T35" fmla="*/ 390 h 421"/>
                    <a:gd name="T36" fmla="*/ 270 w 295"/>
                    <a:gd name="T37" fmla="*/ 408 h 421"/>
                    <a:gd name="T38" fmla="*/ 252 w 295"/>
                    <a:gd name="T39" fmla="*/ 420 h 421"/>
                    <a:gd name="T40" fmla="*/ 228 w 295"/>
                    <a:gd name="T41" fmla="*/ 420 h 421"/>
                    <a:gd name="T42" fmla="*/ 210 w 295"/>
                    <a:gd name="T43" fmla="*/ 420 h 421"/>
                    <a:gd name="T44" fmla="*/ 192 w 295"/>
                    <a:gd name="T45" fmla="*/ 420 h 421"/>
                    <a:gd name="T46" fmla="*/ 174 w 295"/>
                    <a:gd name="T47" fmla="*/ 402 h 421"/>
                    <a:gd name="T48" fmla="*/ 156 w 295"/>
                    <a:gd name="T49" fmla="*/ 390 h 421"/>
                    <a:gd name="T50" fmla="*/ 150 w 295"/>
                    <a:gd name="T51" fmla="*/ 372 h 421"/>
                    <a:gd name="T52" fmla="*/ 132 w 295"/>
                    <a:gd name="T53" fmla="*/ 354 h 421"/>
                    <a:gd name="T54" fmla="*/ 132 w 295"/>
                    <a:gd name="T55" fmla="*/ 336 h 421"/>
                    <a:gd name="T56" fmla="*/ 108 w 295"/>
                    <a:gd name="T57" fmla="*/ 312 h 421"/>
                    <a:gd name="T58" fmla="*/ 84 w 295"/>
                    <a:gd name="T59" fmla="*/ 288 h 421"/>
                    <a:gd name="T60" fmla="*/ 60 w 295"/>
                    <a:gd name="T61" fmla="*/ 282 h 421"/>
                    <a:gd name="T62" fmla="*/ 42 w 295"/>
                    <a:gd name="T63" fmla="*/ 270 h 421"/>
                    <a:gd name="T64" fmla="*/ 24 w 295"/>
                    <a:gd name="T65" fmla="*/ 264 h 421"/>
                    <a:gd name="T66" fmla="*/ 12 w 295"/>
                    <a:gd name="T67" fmla="*/ 240 h 421"/>
                    <a:gd name="T68" fmla="*/ 0 w 295"/>
                    <a:gd name="T69" fmla="*/ 216 h 421"/>
                    <a:gd name="T70" fmla="*/ 0 w 295"/>
                    <a:gd name="T71" fmla="*/ 198 h 421"/>
                    <a:gd name="T72" fmla="*/ 0 w 295"/>
                    <a:gd name="T73" fmla="*/ 180 h 421"/>
                    <a:gd name="T74" fmla="*/ 18 w 295"/>
                    <a:gd name="T75" fmla="*/ 162 h 421"/>
                    <a:gd name="T76" fmla="*/ 36 w 295"/>
                    <a:gd name="T77" fmla="*/ 150 h 421"/>
                    <a:gd name="T78" fmla="*/ 60 w 295"/>
                    <a:gd name="T79" fmla="*/ 138 h 421"/>
                    <a:gd name="T80" fmla="*/ 78 w 295"/>
                    <a:gd name="T81" fmla="*/ 126 h 421"/>
                    <a:gd name="T82" fmla="*/ 102 w 295"/>
                    <a:gd name="T83" fmla="*/ 126 h 421"/>
                    <a:gd name="T84" fmla="*/ 120 w 295"/>
                    <a:gd name="T85" fmla="*/ 114 h 421"/>
                    <a:gd name="T86" fmla="*/ 138 w 295"/>
                    <a:gd name="T87" fmla="*/ 102 h 421"/>
                    <a:gd name="T88" fmla="*/ 144 w 295"/>
                    <a:gd name="T89" fmla="*/ 84 h 421"/>
                    <a:gd name="T90" fmla="*/ 144 w 295"/>
                    <a:gd name="T91" fmla="*/ 48 h 421"/>
                    <a:gd name="T92" fmla="*/ 150 w 295"/>
                    <a:gd name="T93" fmla="*/ 30 h 421"/>
                    <a:gd name="T94" fmla="*/ 162 w 295"/>
                    <a:gd name="T95" fmla="*/ 12 h 421"/>
                    <a:gd name="T96" fmla="*/ 180 w 295"/>
                    <a:gd name="T97" fmla="*/ 0 h 421"/>
                    <a:gd name="T98" fmla="*/ 198 w 295"/>
                    <a:gd name="T99" fmla="*/ 0 h 421"/>
                    <a:gd name="T100" fmla="*/ 216 w 295"/>
                    <a:gd name="T101" fmla="*/ 0 h 421"/>
                    <a:gd name="T102" fmla="*/ 234 w 295"/>
                    <a:gd name="T103" fmla="*/ 0 h 421"/>
                    <a:gd name="T104" fmla="*/ 258 w 295"/>
                    <a:gd name="T105" fmla="*/ 18 h 421"/>
                    <a:gd name="T106" fmla="*/ 270 w 295"/>
                    <a:gd name="T107" fmla="*/ 36 h 421"/>
                    <a:gd name="T108" fmla="*/ 282 w 295"/>
                    <a:gd name="T109" fmla="*/ 54 h 421"/>
                    <a:gd name="T110" fmla="*/ 270 w 295"/>
                    <a:gd name="T111" fmla="*/ 90 h 421"/>
                    <a:gd name="T112" fmla="*/ 270 w 295"/>
                    <a:gd name="T113" fmla="*/ 90 h 42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95"/>
                    <a:gd name="T172" fmla="*/ 0 h 421"/>
                    <a:gd name="T173" fmla="*/ 295 w 295"/>
                    <a:gd name="T174" fmla="*/ 421 h 42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95" h="421">
                      <a:moveTo>
                        <a:pt x="270" y="90"/>
                      </a:moveTo>
                      <a:lnTo>
                        <a:pt x="264" y="120"/>
                      </a:lnTo>
                      <a:lnTo>
                        <a:pt x="264" y="138"/>
                      </a:lnTo>
                      <a:lnTo>
                        <a:pt x="252" y="156"/>
                      </a:lnTo>
                      <a:lnTo>
                        <a:pt x="240" y="174"/>
                      </a:lnTo>
                      <a:lnTo>
                        <a:pt x="234" y="192"/>
                      </a:lnTo>
                      <a:lnTo>
                        <a:pt x="234" y="210"/>
                      </a:lnTo>
                      <a:lnTo>
                        <a:pt x="234" y="228"/>
                      </a:lnTo>
                      <a:lnTo>
                        <a:pt x="234" y="246"/>
                      </a:lnTo>
                      <a:lnTo>
                        <a:pt x="246" y="264"/>
                      </a:lnTo>
                      <a:lnTo>
                        <a:pt x="258" y="282"/>
                      </a:lnTo>
                      <a:lnTo>
                        <a:pt x="276" y="294"/>
                      </a:lnTo>
                      <a:lnTo>
                        <a:pt x="282" y="312"/>
                      </a:lnTo>
                      <a:lnTo>
                        <a:pt x="294" y="330"/>
                      </a:lnTo>
                      <a:lnTo>
                        <a:pt x="294" y="348"/>
                      </a:lnTo>
                      <a:lnTo>
                        <a:pt x="294" y="366"/>
                      </a:lnTo>
                      <a:lnTo>
                        <a:pt x="276" y="372"/>
                      </a:lnTo>
                      <a:lnTo>
                        <a:pt x="270" y="390"/>
                      </a:lnTo>
                      <a:lnTo>
                        <a:pt x="270" y="408"/>
                      </a:lnTo>
                      <a:lnTo>
                        <a:pt x="252" y="420"/>
                      </a:lnTo>
                      <a:lnTo>
                        <a:pt x="228" y="420"/>
                      </a:lnTo>
                      <a:lnTo>
                        <a:pt x="210" y="420"/>
                      </a:lnTo>
                      <a:lnTo>
                        <a:pt x="192" y="420"/>
                      </a:lnTo>
                      <a:lnTo>
                        <a:pt x="174" y="402"/>
                      </a:lnTo>
                      <a:lnTo>
                        <a:pt x="156" y="390"/>
                      </a:lnTo>
                      <a:lnTo>
                        <a:pt x="150" y="372"/>
                      </a:lnTo>
                      <a:lnTo>
                        <a:pt x="132" y="354"/>
                      </a:lnTo>
                      <a:lnTo>
                        <a:pt x="132" y="336"/>
                      </a:lnTo>
                      <a:lnTo>
                        <a:pt x="108" y="312"/>
                      </a:lnTo>
                      <a:lnTo>
                        <a:pt x="84" y="288"/>
                      </a:lnTo>
                      <a:lnTo>
                        <a:pt x="60" y="282"/>
                      </a:lnTo>
                      <a:lnTo>
                        <a:pt x="42" y="270"/>
                      </a:lnTo>
                      <a:lnTo>
                        <a:pt x="24" y="264"/>
                      </a:lnTo>
                      <a:lnTo>
                        <a:pt x="12" y="240"/>
                      </a:lnTo>
                      <a:lnTo>
                        <a:pt x="0" y="216"/>
                      </a:lnTo>
                      <a:lnTo>
                        <a:pt x="0" y="198"/>
                      </a:lnTo>
                      <a:lnTo>
                        <a:pt x="0" y="180"/>
                      </a:lnTo>
                      <a:lnTo>
                        <a:pt x="18" y="162"/>
                      </a:lnTo>
                      <a:lnTo>
                        <a:pt x="36" y="150"/>
                      </a:lnTo>
                      <a:lnTo>
                        <a:pt x="60" y="138"/>
                      </a:lnTo>
                      <a:lnTo>
                        <a:pt x="78" y="126"/>
                      </a:lnTo>
                      <a:lnTo>
                        <a:pt x="102" y="126"/>
                      </a:lnTo>
                      <a:lnTo>
                        <a:pt x="120" y="114"/>
                      </a:lnTo>
                      <a:lnTo>
                        <a:pt x="138" y="102"/>
                      </a:lnTo>
                      <a:lnTo>
                        <a:pt x="144" y="84"/>
                      </a:lnTo>
                      <a:lnTo>
                        <a:pt x="144" y="48"/>
                      </a:lnTo>
                      <a:lnTo>
                        <a:pt x="150" y="30"/>
                      </a:lnTo>
                      <a:lnTo>
                        <a:pt x="162" y="12"/>
                      </a:lnTo>
                      <a:lnTo>
                        <a:pt x="180" y="0"/>
                      </a:lnTo>
                      <a:lnTo>
                        <a:pt x="198" y="0"/>
                      </a:lnTo>
                      <a:lnTo>
                        <a:pt x="216" y="0"/>
                      </a:lnTo>
                      <a:lnTo>
                        <a:pt x="234" y="0"/>
                      </a:lnTo>
                      <a:lnTo>
                        <a:pt x="258" y="18"/>
                      </a:lnTo>
                      <a:lnTo>
                        <a:pt x="270" y="36"/>
                      </a:lnTo>
                      <a:lnTo>
                        <a:pt x="282" y="54"/>
                      </a:lnTo>
                      <a:lnTo>
                        <a:pt x="270" y="90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</p:grpSp>
          <p:sp>
            <p:nvSpPr>
              <p:cNvPr id="32" name="Freeform 130"/>
              <p:cNvSpPr>
                <a:spLocks/>
              </p:cNvSpPr>
              <p:nvPr/>
            </p:nvSpPr>
            <p:spPr bwMode="auto">
              <a:xfrm>
                <a:off x="4859" y="1790"/>
                <a:ext cx="240" cy="196"/>
              </a:xfrm>
              <a:custGeom>
                <a:avLst/>
                <a:gdLst>
                  <a:gd name="T0" fmla="*/ 138 w 451"/>
                  <a:gd name="T1" fmla="*/ 84 h 367"/>
                  <a:gd name="T2" fmla="*/ 54 w 451"/>
                  <a:gd name="T3" fmla="*/ 132 h 367"/>
                  <a:gd name="T4" fmla="*/ 24 w 451"/>
                  <a:gd name="T5" fmla="*/ 162 h 367"/>
                  <a:gd name="T6" fmla="*/ 6 w 451"/>
                  <a:gd name="T7" fmla="*/ 198 h 367"/>
                  <a:gd name="T8" fmla="*/ 0 w 451"/>
                  <a:gd name="T9" fmla="*/ 234 h 367"/>
                  <a:gd name="T10" fmla="*/ 18 w 451"/>
                  <a:gd name="T11" fmla="*/ 264 h 367"/>
                  <a:gd name="T12" fmla="*/ 48 w 451"/>
                  <a:gd name="T13" fmla="*/ 294 h 367"/>
                  <a:gd name="T14" fmla="*/ 78 w 451"/>
                  <a:gd name="T15" fmla="*/ 330 h 367"/>
                  <a:gd name="T16" fmla="*/ 114 w 451"/>
                  <a:gd name="T17" fmla="*/ 348 h 367"/>
                  <a:gd name="T18" fmla="*/ 150 w 451"/>
                  <a:gd name="T19" fmla="*/ 354 h 367"/>
                  <a:gd name="T20" fmla="*/ 186 w 451"/>
                  <a:gd name="T21" fmla="*/ 336 h 367"/>
                  <a:gd name="T22" fmla="*/ 198 w 451"/>
                  <a:gd name="T23" fmla="*/ 300 h 367"/>
                  <a:gd name="T24" fmla="*/ 234 w 451"/>
                  <a:gd name="T25" fmla="*/ 276 h 367"/>
                  <a:gd name="T26" fmla="*/ 276 w 451"/>
                  <a:gd name="T27" fmla="*/ 300 h 367"/>
                  <a:gd name="T28" fmla="*/ 300 w 451"/>
                  <a:gd name="T29" fmla="*/ 330 h 367"/>
                  <a:gd name="T30" fmla="*/ 336 w 451"/>
                  <a:gd name="T31" fmla="*/ 360 h 367"/>
                  <a:gd name="T32" fmla="*/ 390 w 451"/>
                  <a:gd name="T33" fmla="*/ 366 h 367"/>
                  <a:gd name="T34" fmla="*/ 432 w 451"/>
                  <a:gd name="T35" fmla="*/ 360 h 367"/>
                  <a:gd name="T36" fmla="*/ 450 w 451"/>
                  <a:gd name="T37" fmla="*/ 312 h 367"/>
                  <a:gd name="T38" fmla="*/ 450 w 451"/>
                  <a:gd name="T39" fmla="*/ 276 h 367"/>
                  <a:gd name="T40" fmla="*/ 432 w 451"/>
                  <a:gd name="T41" fmla="*/ 240 h 367"/>
                  <a:gd name="T42" fmla="*/ 396 w 451"/>
                  <a:gd name="T43" fmla="*/ 234 h 367"/>
                  <a:gd name="T44" fmla="*/ 354 w 451"/>
                  <a:gd name="T45" fmla="*/ 216 h 367"/>
                  <a:gd name="T46" fmla="*/ 324 w 451"/>
                  <a:gd name="T47" fmla="*/ 186 h 367"/>
                  <a:gd name="T48" fmla="*/ 312 w 451"/>
                  <a:gd name="T49" fmla="*/ 144 h 367"/>
                  <a:gd name="T50" fmla="*/ 312 w 451"/>
                  <a:gd name="T51" fmla="*/ 102 h 367"/>
                  <a:gd name="T52" fmla="*/ 294 w 451"/>
                  <a:gd name="T53" fmla="*/ 48 h 367"/>
                  <a:gd name="T54" fmla="*/ 282 w 451"/>
                  <a:gd name="T55" fmla="*/ 12 h 367"/>
                  <a:gd name="T56" fmla="*/ 246 w 451"/>
                  <a:gd name="T57" fmla="*/ 0 h 367"/>
                  <a:gd name="T58" fmla="*/ 210 w 451"/>
                  <a:gd name="T59" fmla="*/ 0 h 367"/>
                  <a:gd name="T60" fmla="*/ 204 w 451"/>
                  <a:gd name="T61" fmla="*/ 36 h 367"/>
                  <a:gd name="T62" fmla="*/ 234 w 451"/>
                  <a:gd name="T63" fmla="*/ 72 h 367"/>
                  <a:gd name="T64" fmla="*/ 246 w 451"/>
                  <a:gd name="T65" fmla="*/ 108 h 367"/>
                  <a:gd name="T66" fmla="*/ 228 w 451"/>
                  <a:gd name="T67" fmla="*/ 138 h 367"/>
                  <a:gd name="T68" fmla="*/ 198 w 451"/>
                  <a:gd name="T69" fmla="*/ 120 h 367"/>
                  <a:gd name="T70" fmla="*/ 186 w 451"/>
                  <a:gd name="T71" fmla="*/ 84 h 3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1"/>
                  <a:gd name="T109" fmla="*/ 0 h 367"/>
                  <a:gd name="T110" fmla="*/ 451 w 451"/>
                  <a:gd name="T111" fmla="*/ 367 h 36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1" h="367">
                    <a:moveTo>
                      <a:pt x="186" y="84"/>
                    </a:moveTo>
                    <a:lnTo>
                      <a:pt x="138" y="84"/>
                    </a:lnTo>
                    <a:lnTo>
                      <a:pt x="72" y="120"/>
                    </a:lnTo>
                    <a:lnTo>
                      <a:pt x="54" y="132"/>
                    </a:lnTo>
                    <a:lnTo>
                      <a:pt x="36" y="144"/>
                    </a:lnTo>
                    <a:lnTo>
                      <a:pt x="24" y="162"/>
                    </a:lnTo>
                    <a:lnTo>
                      <a:pt x="18" y="180"/>
                    </a:lnTo>
                    <a:lnTo>
                      <a:pt x="6" y="198"/>
                    </a:lnTo>
                    <a:lnTo>
                      <a:pt x="0" y="216"/>
                    </a:lnTo>
                    <a:lnTo>
                      <a:pt x="0" y="234"/>
                    </a:lnTo>
                    <a:lnTo>
                      <a:pt x="0" y="252"/>
                    </a:lnTo>
                    <a:lnTo>
                      <a:pt x="18" y="264"/>
                    </a:lnTo>
                    <a:lnTo>
                      <a:pt x="30" y="282"/>
                    </a:lnTo>
                    <a:lnTo>
                      <a:pt x="48" y="294"/>
                    </a:lnTo>
                    <a:lnTo>
                      <a:pt x="48" y="312"/>
                    </a:lnTo>
                    <a:lnTo>
                      <a:pt x="78" y="330"/>
                    </a:lnTo>
                    <a:lnTo>
                      <a:pt x="96" y="336"/>
                    </a:lnTo>
                    <a:lnTo>
                      <a:pt x="114" y="348"/>
                    </a:lnTo>
                    <a:lnTo>
                      <a:pt x="132" y="354"/>
                    </a:lnTo>
                    <a:lnTo>
                      <a:pt x="150" y="354"/>
                    </a:lnTo>
                    <a:lnTo>
                      <a:pt x="174" y="354"/>
                    </a:lnTo>
                    <a:lnTo>
                      <a:pt x="186" y="336"/>
                    </a:lnTo>
                    <a:lnTo>
                      <a:pt x="198" y="318"/>
                    </a:lnTo>
                    <a:lnTo>
                      <a:pt x="198" y="300"/>
                    </a:lnTo>
                    <a:lnTo>
                      <a:pt x="216" y="282"/>
                    </a:lnTo>
                    <a:lnTo>
                      <a:pt x="234" y="276"/>
                    </a:lnTo>
                    <a:lnTo>
                      <a:pt x="258" y="282"/>
                    </a:lnTo>
                    <a:lnTo>
                      <a:pt x="276" y="300"/>
                    </a:lnTo>
                    <a:lnTo>
                      <a:pt x="294" y="312"/>
                    </a:lnTo>
                    <a:lnTo>
                      <a:pt x="300" y="330"/>
                    </a:lnTo>
                    <a:lnTo>
                      <a:pt x="318" y="342"/>
                    </a:lnTo>
                    <a:lnTo>
                      <a:pt x="336" y="360"/>
                    </a:lnTo>
                    <a:lnTo>
                      <a:pt x="366" y="366"/>
                    </a:lnTo>
                    <a:lnTo>
                      <a:pt x="390" y="366"/>
                    </a:lnTo>
                    <a:lnTo>
                      <a:pt x="414" y="366"/>
                    </a:lnTo>
                    <a:lnTo>
                      <a:pt x="432" y="360"/>
                    </a:lnTo>
                    <a:lnTo>
                      <a:pt x="438" y="342"/>
                    </a:lnTo>
                    <a:lnTo>
                      <a:pt x="450" y="312"/>
                    </a:lnTo>
                    <a:lnTo>
                      <a:pt x="450" y="294"/>
                    </a:lnTo>
                    <a:lnTo>
                      <a:pt x="450" y="276"/>
                    </a:lnTo>
                    <a:lnTo>
                      <a:pt x="450" y="258"/>
                    </a:lnTo>
                    <a:lnTo>
                      <a:pt x="432" y="240"/>
                    </a:lnTo>
                    <a:lnTo>
                      <a:pt x="414" y="234"/>
                    </a:lnTo>
                    <a:lnTo>
                      <a:pt x="396" y="234"/>
                    </a:lnTo>
                    <a:lnTo>
                      <a:pt x="378" y="228"/>
                    </a:lnTo>
                    <a:lnTo>
                      <a:pt x="354" y="216"/>
                    </a:lnTo>
                    <a:lnTo>
                      <a:pt x="336" y="204"/>
                    </a:lnTo>
                    <a:lnTo>
                      <a:pt x="324" y="186"/>
                    </a:lnTo>
                    <a:lnTo>
                      <a:pt x="318" y="162"/>
                    </a:lnTo>
                    <a:lnTo>
                      <a:pt x="312" y="144"/>
                    </a:lnTo>
                    <a:lnTo>
                      <a:pt x="312" y="120"/>
                    </a:lnTo>
                    <a:lnTo>
                      <a:pt x="312" y="102"/>
                    </a:lnTo>
                    <a:lnTo>
                      <a:pt x="306" y="72"/>
                    </a:lnTo>
                    <a:lnTo>
                      <a:pt x="294" y="48"/>
                    </a:lnTo>
                    <a:lnTo>
                      <a:pt x="288" y="30"/>
                    </a:lnTo>
                    <a:lnTo>
                      <a:pt x="282" y="12"/>
                    </a:lnTo>
                    <a:lnTo>
                      <a:pt x="264" y="0"/>
                    </a:lnTo>
                    <a:lnTo>
                      <a:pt x="246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204" y="18"/>
                    </a:lnTo>
                    <a:lnTo>
                      <a:pt x="204" y="36"/>
                    </a:lnTo>
                    <a:lnTo>
                      <a:pt x="222" y="54"/>
                    </a:lnTo>
                    <a:lnTo>
                      <a:pt x="234" y="72"/>
                    </a:lnTo>
                    <a:lnTo>
                      <a:pt x="246" y="90"/>
                    </a:lnTo>
                    <a:lnTo>
                      <a:pt x="246" y="108"/>
                    </a:lnTo>
                    <a:lnTo>
                      <a:pt x="246" y="126"/>
                    </a:lnTo>
                    <a:lnTo>
                      <a:pt x="228" y="138"/>
                    </a:lnTo>
                    <a:lnTo>
                      <a:pt x="210" y="138"/>
                    </a:lnTo>
                    <a:lnTo>
                      <a:pt x="198" y="120"/>
                    </a:lnTo>
                    <a:lnTo>
                      <a:pt x="186" y="84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3" name="Freeform 131"/>
              <p:cNvSpPr>
                <a:spLocks/>
              </p:cNvSpPr>
              <p:nvPr/>
            </p:nvSpPr>
            <p:spPr bwMode="auto">
              <a:xfrm>
                <a:off x="5063" y="1765"/>
                <a:ext cx="186" cy="166"/>
              </a:xfrm>
              <a:custGeom>
                <a:avLst/>
                <a:gdLst>
                  <a:gd name="T0" fmla="*/ 90 w 349"/>
                  <a:gd name="T1" fmla="*/ 84 h 313"/>
                  <a:gd name="T2" fmla="*/ 66 w 349"/>
                  <a:gd name="T3" fmla="*/ 102 h 313"/>
                  <a:gd name="T4" fmla="*/ 66 w 349"/>
                  <a:gd name="T5" fmla="*/ 120 h 313"/>
                  <a:gd name="T6" fmla="*/ 78 w 349"/>
                  <a:gd name="T7" fmla="*/ 138 h 313"/>
                  <a:gd name="T8" fmla="*/ 96 w 349"/>
                  <a:gd name="T9" fmla="*/ 144 h 313"/>
                  <a:gd name="T10" fmla="*/ 114 w 349"/>
                  <a:gd name="T11" fmla="*/ 150 h 313"/>
                  <a:gd name="T12" fmla="*/ 138 w 349"/>
                  <a:gd name="T13" fmla="*/ 162 h 313"/>
                  <a:gd name="T14" fmla="*/ 156 w 349"/>
                  <a:gd name="T15" fmla="*/ 168 h 313"/>
                  <a:gd name="T16" fmla="*/ 162 w 349"/>
                  <a:gd name="T17" fmla="*/ 192 h 313"/>
                  <a:gd name="T18" fmla="*/ 162 w 349"/>
                  <a:gd name="T19" fmla="*/ 210 h 313"/>
                  <a:gd name="T20" fmla="*/ 162 w 349"/>
                  <a:gd name="T21" fmla="*/ 228 h 313"/>
                  <a:gd name="T22" fmla="*/ 162 w 349"/>
                  <a:gd name="T23" fmla="*/ 246 h 313"/>
                  <a:gd name="T24" fmla="*/ 162 w 349"/>
                  <a:gd name="T25" fmla="*/ 264 h 313"/>
                  <a:gd name="T26" fmla="*/ 162 w 349"/>
                  <a:gd name="T27" fmla="*/ 282 h 313"/>
                  <a:gd name="T28" fmla="*/ 174 w 349"/>
                  <a:gd name="T29" fmla="*/ 300 h 313"/>
                  <a:gd name="T30" fmla="*/ 192 w 349"/>
                  <a:gd name="T31" fmla="*/ 312 h 313"/>
                  <a:gd name="T32" fmla="*/ 210 w 349"/>
                  <a:gd name="T33" fmla="*/ 312 h 313"/>
                  <a:gd name="T34" fmla="*/ 228 w 349"/>
                  <a:gd name="T35" fmla="*/ 312 h 313"/>
                  <a:gd name="T36" fmla="*/ 234 w 349"/>
                  <a:gd name="T37" fmla="*/ 294 h 313"/>
                  <a:gd name="T38" fmla="*/ 240 w 349"/>
                  <a:gd name="T39" fmla="*/ 276 h 313"/>
                  <a:gd name="T40" fmla="*/ 264 w 349"/>
                  <a:gd name="T41" fmla="*/ 252 h 313"/>
                  <a:gd name="T42" fmla="*/ 282 w 349"/>
                  <a:gd name="T43" fmla="*/ 240 h 313"/>
                  <a:gd name="T44" fmla="*/ 300 w 349"/>
                  <a:gd name="T45" fmla="*/ 228 h 313"/>
                  <a:gd name="T46" fmla="*/ 330 w 349"/>
                  <a:gd name="T47" fmla="*/ 216 h 313"/>
                  <a:gd name="T48" fmla="*/ 348 w 349"/>
                  <a:gd name="T49" fmla="*/ 198 h 313"/>
                  <a:gd name="T50" fmla="*/ 348 w 349"/>
                  <a:gd name="T51" fmla="*/ 174 h 313"/>
                  <a:gd name="T52" fmla="*/ 348 w 349"/>
                  <a:gd name="T53" fmla="*/ 156 h 313"/>
                  <a:gd name="T54" fmla="*/ 330 w 349"/>
                  <a:gd name="T55" fmla="*/ 138 h 313"/>
                  <a:gd name="T56" fmla="*/ 312 w 349"/>
                  <a:gd name="T57" fmla="*/ 132 h 313"/>
                  <a:gd name="T58" fmla="*/ 294 w 349"/>
                  <a:gd name="T59" fmla="*/ 132 h 313"/>
                  <a:gd name="T60" fmla="*/ 264 w 349"/>
                  <a:gd name="T61" fmla="*/ 132 h 313"/>
                  <a:gd name="T62" fmla="*/ 240 w 349"/>
                  <a:gd name="T63" fmla="*/ 132 h 313"/>
                  <a:gd name="T64" fmla="*/ 222 w 349"/>
                  <a:gd name="T65" fmla="*/ 132 h 313"/>
                  <a:gd name="T66" fmla="*/ 204 w 349"/>
                  <a:gd name="T67" fmla="*/ 132 h 313"/>
                  <a:gd name="T68" fmla="*/ 192 w 349"/>
                  <a:gd name="T69" fmla="*/ 114 h 313"/>
                  <a:gd name="T70" fmla="*/ 180 w 349"/>
                  <a:gd name="T71" fmla="*/ 96 h 313"/>
                  <a:gd name="T72" fmla="*/ 174 w 349"/>
                  <a:gd name="T73" fmla="*/ 78 h 313"/>
                  <a:gd name="T74" fmla="*/ 156 w 349"/>
                  <a:gd name="T75" fmla="*/ 60 h 313"/>
                  <a:gd name="T76" fmla="*/ 144 w 349"/>
                  <a:gd name="T77" fmla="*/ 36 h 313"/>
                  <a:gd name="T78" fmla="*/ 120 w 349"/>
                  <a:gd name="T79" fmla="*/ 18 h 313"/>
                  <a:gd name="T80" fmla="*/ 96 w 349"/>
                  <a:gd name="T81" fmla="*/ 6 h 313"/>
                  <a:gd name="T82" fmla="*/ 72 w 349"/>
                  <a:gd name="T83" fmla="*/ 0 h 313"/>
                  <a:gd name="T84" fmla="*/ 54 w 349"/>
                  <a:gd name="T85" fmla="*/ 0 h 313"/>
                  <a:gd name="T86" fmla="*/ 36 w 349"/>
                  <a:gd name="T87" fmla="*/ 0 h 313"/>
                  <a:gd name="T88" fmla="*/ 18 w 349"/>
                  <a:gd name="T89" fmla="*/ 12 h 313"/>
                  <a:gd name="T90" fmla="*/ 0 w 349"/>
                  <a:gd name="T91" fmla="*/ 30 h 313"/>
                  <a:gd name="T92" fmla="*/ 0 w 349"/>
                  <a:gd name="T93" fmla="*/ 48 h 313"/>
                  <a:gd name="T94" fmla="*/ 0 w 349"/>
                  <a:gd name="T95" fmla="*/ 66 h 313"/>
                  <a:gd name="T96" fmla="*/ 18 w 349"/>
                  <a:gd name="T97" fmla="*/ 66 h 313"/>
                  <a:gd name="T98" fmla="*/ 36 w 349"/>
                  <a:gd name="T99" fmla="*/ 66 h 313"/>
                  <a:gd name="T100" fmla="*/ 54 w 349"/>
                  <a:gd name="T101" fmla="*/ 60 h 313"/>
                  <a:gd name="T102" fmla="*/ 72 w 349"/>
                  <a:gd name="T103" fmla="*/ 60 h 313"/>
                  <a:gd name="T104" fmla="*/ 90 w 349"/>
                  <a:gd name="T105" fmla="*/ 84 h 313"/>
                  <a:gd name="T106" fmla="*/ 90 w 349"/>
                  <a:gd name="T107" fmla="*/ 84 h 3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9"/>
                  <a:gd name="T163" fmla="*/ 0 h 313"/>
                  <a:gd name="T164" fmla="*/ 349 w 349"/>
                  <a:gd name="T165" fmla="*/ 313 h 31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9" h="313">
                    <a:moveTo>
                      <a:pt x="90" y="84"/>
                    </a:moveTo>
                    <a:lnTo>
                      <a:pt x="66" y="102"/>
                    </a:lnTo>
                    <a:lnTo>
                      <a:pt x="66" y="120"/>
                    </a:lnTo>
                    <a:lnTo>
                      <a:pt x="78" y="138"/>
                    </a:lnTo>
                    <a:lnTo>
                      <a:pt x="96" y="144"/>
                    </a:lnTo>
                    <a:lnTo>
                      <a:pt x="114" y="150"/>
                    </a:lnTo>
                    <a:lnTo>
                      <a:pt x="138" y="162"/>
                    </a:lnTo>
                    <a:lnTo>
                      <a:pt x="156" y="168"/>
                    </a:lnTo>
                    <a:lnTo>
                      <a:pt x="162" y="192"/>
                    </a:lnTo>
                    <a:lnTo>
                      <a:pt x="162" y="210"/>
                    </a:lnTo>
                    <a:lnTo>
                      <a:pt x="162" y="228"/>
                    </a:lnTo>
                    <a:lnTo>
                      <a:pt x="162" y="246"/>
                    </a:lnTo>
                    <a:lnTo>
                      <a:pt x="162" y="264"/>
                    </a:lnTo>
                    <a:lnTo>
                      <a:pt x="162" y="282"/>
                    </a:lnTo>
                    <a:lnTo>
                      <a:pt x="174" y="300"/>
                    </a:lnTo>
                    <a:lnTo>
                      <a:pt x="192" y="312"/>
                    </a:lnTo>
                    <a:lnTo>
                      <a:pt x="210" y="312"/>
                    </a:lnTo>
                    <a:lnTo>
                      <a:pt x="228" y="312"/>
                    </a:lnTo>
                    <a:lnTo>
                      <a:pt x="234" y="294"/>
                    </a:lnTo>
                    <a:lnTo>
                      <a:pt x="240" y="276"/>
                    </a:lnTo>
                    <a:lnTo>
                      <a:pt x="264" y="252"/>
                    </a:lnTo>
                    <a:lnTo>
                      <a:pt x="282" y="240"/>
                    </a:lnTo>
                    <a:lnTo>
                      <a:pt x="300" y="228"/>
                    </a:lnTo>
                    <a:lnTo>
                      <a:pt x="330" y="216"/>
                    </a:lnTo>
                    <a:lnTo>
                      <a:pt x="348" y="198"/>
                    </a:lnTo>
                    <a:lnTo>
                      <a:pt x="348" y="174"/>
                    </a:lnTo>
                    <a:lnTo>
                      <a:pt x="348" y="156"/>
                    </a:lnTo>
                    <a:lnTo>
                      <a:pt x="330" y="138"/>
                    </a:lnTo>
                    <a:lnTo>
                      <a:pt x="312" y="132"/>
                    </a:lnTo>
                    <a:lnTo>
                      <a:pt x="294" y="132"/>
                    </a:lnTo>
                    <a:lnTo>
                      <a:pt x="264" y="132"/>
                    </a:lnTo>
                    <a:lnTo>
                      <a:pt x="240" y="132"/>
                    </a:lnTo>
                    <a:lnTo>
                      <a:pt x="222" y="132"/>
                    </a:lnTo>
                    <a:lnTo>
                      <a:pt x="204" y="132"/>
                    </a:lnTo>
                    <a:lnTo>
                      <a:pt x="192" y="114"/>
                    </a:lnTo>
                    <a:lnTo>
                      <a:pt x="180" y="96"/>
                    </a:lnTo>
                    <a:lnTo>
                      <a:pt x="174" y="78"/>
                    </a:lnTo>
                    <a:lnTo>
                      <a:pt x="156" y="60"/>
                    </a:lnTo>
                    <a:lnTo>
                      <a:pt x="144" y="36"/>
                    </a:lnTo>
                    <a:lnTo>
                      <a:pt x="120" y="18"/>
                    </a:lnTo>
                    <a:lnTo>
                      <a:pt x="96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8" y="66"/>
                    </a:lnTo>
                    <a:lnTo>
                      <a:pt x="36" y="66"/>
                    </a:lnTo>
                    <a:lnTo>
                      <a:pt x="54" y="60"/>
                    </a:lnTo>
                    <a:lnTo>
                      <a:pt x="72" y="60"/>
                    </a:lnTo>
                    <a:lnTo>
                      <a:pt x="90" y="84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4" name="Freeform 132"/>
              <p:cNvSpPr>
                <a:spLocks/>
              </p:cNvSpPr>
              <p:nvPr/>
            </p:nvSpPr>
            <p:spPr bwMode="auto">
              <a:xfrm>
                <a:off x="4897" y="1988"/>
                <a:ext cx="55" cy="42"/>
              </a:xfrm>
              <a:custGeom>
                <a:avLst/>
                <a:gdLst>
                  <a:gd name="T0" fmla="*/ 18 w 103"/>
                  <a:gd name="T1" fmla="*/ 0 h 79"/>
                  <a:gd name="T2" fmla="*/ 0 w 103"/>
                  <a:gd name="T3" fmla="*/ 24 h 79"/>
                  <a:gd name="T4" fmla="*/ 12 w 103"/>
                  <a:gd name="T5" fmla="*/ 42 h 79"/>
                  <a:gd name="T6" fmla="*/ 24 w 103"/>
                  <a:gd name="T7" fmla="*/ 60 h 79"/>
                  <a:gd name="T8" fmla="*/ 42 w 103"/>
                  <a:gd name="T9" fmla="*/ 72 h 79"/>
                  <a:gd name="T10" fmla="*/ 60 w 103"/>
                  <a:gd name="T11" fmla="*/ 78 h 79"/>
                  <a:gd name="T12" fmla="*/ 78 w 103"/>
                  <a:gd name="T13" fmla="*/ 78 h 79"/>
                  <a:gd name="T14" fmla="*/ 96 w 103"/>
                  <a:gd name="T15" fmla="*/ 78 h 79"/>
                  <a:gd name="T16" fmla="*/ 102 w 103"/>
                  <a:gd name="T17" fmla="*/ 60 h 79"/>
                  <a:gd name="T18" fmla="*/ 102 w 103"/>
                  <a:gd name="T19" fmla="*/ 42 h 79"/>
                  <a:gd name="T20" fmla="*/ 84 w 103"/>
                  <a:gd name="T21" fmla="*/ 36 h 79"/>
                  <a:gd name="T22" fmla="*/ 66 w 103"/>
                  <a:gd name="T23" fmla="*/ 36 h 79"/>
                  <a:gd name="T24" fmla="*/ 48 w 103"/>
                  <a:gd name="T25" fmla="*/ 24 h 79"/>
                  <a:gd name="T26" fmla="*/ 30 w 103"/>
                  <a:gd name="T27" fmla="*/ 24 h 79"/>
                  <a:gd name="T28" fmla="*/ 18 w 103"/>
                  <a:gd name="T29" fmla="*/ 0 h 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79"/>
                  <a:gd name="T47" fmla="*/ 103 w 103"/>
                  <a:gd name="T48" fmla="*/ 79 h 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79">
                    <a:moveTo>
                      <a:pt x="18" y="0"/>
                    </a:moveTo>
                    <a:lnTo>
                      <a:pt x="0" y="24"/>
                    </a:lnTo>
                    <a:lnTo>
                      <a:pt x="12" y="42"/>
                    </a:lnTo>
                    <a:lnTo>
                      <a:pt x="24" y="60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78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102" y="42"/>
                    </a:lnTo>
                    <a:lnTo>
                      <a:pt x="84" y="36"/>
                    </a:lnTo>
                    <a:lnTo>
                      <a:pt x="66" y="36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5" name="Freeform 133"/>
              <p:cNvSpPr>
                <a:spLocks/>
              </p:cNvSpPr>
              <p:nvPr/>
            </p:nvSpPr>
            <p:spPr bwMode="auto">
              <a:xfrm>
                <a:off x="4984" y="1988"/>
                <a:ext cx="77" cy="58"/>
              </a:xfrm>
              <a:custGeom>
                <a:avLst/>
                <a:gdLst>
                  <a:gd name="T0" fmla="*/ 0 w 145"/>
                  <a:gd name="T1" fmla="*/ 48 h 109"/>
                  <a:gd name="T2" fmla="*/ 30 w 145"/>
                  <a:gd name="T3" fmla="*/ 72 h 109"/>
                  <a:gd name="T4" fmla="*/ 48 w 145"/>
                  <a:gd name="T5" fmla="*/ 72 h 109"/>
                  <a:gd name="T6" fmla="*/ 66 w 145"/>
                  <a:gd name="T7" fmla="*/ 72 h 109"/>
                  <a:gd name="T8" fmla="*/ 72 w 145"/>
                  <a:gd name="T9" fmla="*/ 90 h 109"/>
                  <a:gd name="T10" fmla="*/ 90 w 145"/>
                  <a:gd name="T11" fmla="*/ 102 h 109"/>
                  <a:gd name="T12" fmla="*/ 108 w 145"/>
                  <a:gd name="T13" fmla="*/ 108 h 109"/>
                  <a:gd name="T14" fmla="*/ 126 w 145"/>
                  <a:gd name="T15" fmla="*/ 108 h 109"/>
                  <a:gd name="T16" fmla="*/ 144 w 145"/>
                  <a:gd name="T17" fmla="*/ 102 h 109"/>
                  <a:gd name="T18" fmla="*/ 144 w 145"/>
                  <a:gd name="T19" fmla="*/ 84 h 109"/>
                  <a:gd name="T20" fmla="*/ 126 w 145"/>
                  <a:gd name="T21" fmla="*/ 72 h 109"/>
                  <a:gd name="T22" fmla="*/ 102 w 145"/>
                  <a:gd name="T23" fmla="*/ 60 h 109"/>
                  <a:gd name="T24" fmla="*/ 78 w 145"/>
                  <a:gd name="T25" fmla="*/ 48 h 109"/>
                  <a:gd name="T26" fmla="*/ 60 w 145"/>
                  <a:gd name="T27" fmla="*/ 36 h 109"/>
                  <a:gd name="T28" fmla="*/ 42 w 145"/>
                  <a:gd name="T29" fmla="*/ 12 h 109"/>
                  <a:gd name="T30" fmla="*/ 24 w 145"/>
                  <a:gd name="T31" fmla="*/ 0 h 109"/>
                  <a:gd name="T32" fmla="*/ 6 w 145"/>
                  <a:gd name="T33" fmla="*/ 6 h 109"/>
                  <a:gd name="T34" fmla="*/ 0 w 145"/>
                  <a:gd name="T35" fmla="*/ 24 h 109"/>
                  <a:gd name="T36" fmla="*/ 0 w 145"/>
                  <a:gd name="T37" fmla="*/ 48 h 109"/>
                  <a:gd name="T38" fmla="*/ 0 w 145"/>
                  <a:gd name="T39" fmla="*/ 48 h 1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09"/>
                  <a:gd name="T62" fmla="*/ 145 w 145"/>
                  <a:gd name="T63" fmla="*/ 109 h 10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09">
                    <a:moveTo>
                      <a:pt x="0" y="48"/>
                    </a:moveTo>
                    <a:lnTo>
                      <a:pt x="30" y="72"/>
                    </a:lnTo>
                    <a:lnTo>
                      <a:pt x="48" y="72"/>
                    </a:lnTo>
                    <a:lnTo>
                      <a:pt x="66" y="72"/>
                    </a:lnTo>
                    <a:lnTo>
                      <a:pt x="72" y="90"/>
                    </a:lnTo>
                    <a:lnTo>
                      <a:pt x="90" y="102"/>
                    </a:lnTo>
                    <a:lnTo>
                      <a:pt x="108" y="108"/>
                    </a:lnTo>
                    <a:lnTo>
                      <a:pt x="126" y="108"/>
                    </a:lnTo>
                    <a:lnTo>
                      <a:pt x="144" y="102"/>
                    </a:lnTo>
                    <a:lnTo>
                      <a:pt x="144" y="84"/>
                    </a:lnTo>
                    <a:lnTo>
                      <a:pt x="126" y="72"/>
                    </a:lnTo>
                    <a:lnTo>
                      <a:pt x="102" y="60"/>
                    </a:lnTo>
                    <a:lnTo>
                      <a:pt x="78" y="48"/>
                    </a:lnTo>
                    <a:lnTo>
                      <a:pt x="60" y="36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6" name="Freeform 134"/>
              <p:cNvSpPr>
                <a:spLocks/>
              </p:cNvSpPr>
              <p:nvPr/>
            </p:nvSpPr>
            <p:spPr bwMode="auto">
              <a:xfrm>
                <a:off x="4661" y="1787"/>
                <a:ext cx="157" cy="224"/>
              </a:xfrm>
              <a:custGeom>
                <a:avLst/>
                <a:gdLst>
                  <a:gd name="T0" fmla="*/ 270 w 295"/>
                  <a:gd name="T1" fmla="*/ 90 h 421"/>
                  <a:gd name="T2" fmla="*/ 264 w 295"/>
                  <a:gd name="T3" fmla="*/ 120 h 421"/>
                  <a:gd name="T4" fmla="*/ 264 w 295"/>
                  <a:gd name="T5" fmla="*/ 138 h 421"/>
                  <a:gd name="T6" fmla="*/ 252 w 295"/>
                  <a:gd name="T7" fmla="*/ 156 h 421"/>
                  <a:gd name="T8" fmla="*/ 240 w 295"/>
                  <a:gd name="T9" fmla="*/ 174 h 421"/>
                  <a:gd name="T10" fmla="*/ 234 w 295"/>
                  <a:gd name="T11" fmla="*/ 192 h 421"/>
                  <a:gd name="T12" fmla="*/ 234 w 295"/>
                  <a:gd name="T13" fmla="*/ 210 h 421"/>
                  <a:gd name="T14" fmla="*/ 234 w 295"/>
                  <a:gd name="T15" fmla="*/ 228 h 421"/>
                  <a:gd name="T16" fmla="*/ 234 w 295"/>
                  <a:gd name="T17" fmla="*/ 246 h 421"/>
                  <a:gd name="T18" fmla="*/ 246 w 295"/>
                  <a:gd name="T19" fmla="*/ 264 h 421"/>
                  <a:gd name="T20" fmla="*/ 258 w 295"/>
                  <a:gd name="T21" fmla="*/ 282 h 421"/>
                  <a:gd name="T22" fmla="*/ 276 w 295"/>
                  <a:gd name="T23" fmla="*/ 294 h 421"/>
                  <a:gd name="T24" fmla="*/ 282 w 295"/>
                  <a:gd name="T25" fmla="*/ 312 h 421"/>
                  <a:gd name="T26" fmla="*/ 294 w 295"/>
                  <a:gd name="T27" fmla="*/ 330 h 421"/>
                  <a:gd name="T28" fmla="*/ 294 w 295"/>
                  <a:gd name="T29" fmla="*/ 348 h 421"/>
                  <a:gd name="T30" fmla="*/ 294 w 295"/>
                  <a:gd name="T31" fmla="*/ 366 h 421"/>
                  <a:gd name="T32" fmla="*/ 276 w 295"/>
                  <a:gd name="T33" fmla="*/ 372 h 421"/>
                  <a:gd name="T34" fmla="*/ 270 w 295"/>
                  <a:gd name="T35" fmla="*/ 390 h 421"/>
                  <a:gd name="T36" fmla="*/ 270 w 295"/>
                  <a:gd name="T37" fmla="*/ 408 h 421"/>
                  <a:gd name="T38" fmla="*/ 252 w 295"/>
                  <a:gd name="T39" fmla="*/ 420 h 421"/>
                  <a:gd name="T40" fmla="*/ 228 w 295"/>
                  <a:gd name="T41" fmla="*/ 420 h 421"/>
                  <a:gd name="T42" fmla="*/ 210 w 295"/>
                  <a:gd name="T43" fmla="*/ 420 h 421"/>
                  <a:gd name="T44" fmla="*/ 192 w 295"/>
                  <a:gd name="T45" fmla="*/ 420 h 421"/>
                  <a:gd name="T46" fmla="*/ 174 w 295"/>
                  <a:gd name="T47" fmla="*/ 402 h 421"/>
                  <a:gd name="T48" fmla="*/ 156 w 295"/>
                  <a:gd name="T49" fmla="*/ 390 h 421"/>
                  <a:gd name="T50" fmla="*/ 150 w 295"/>
                  <a:gd name="T51" fmla="*/ 372 h 421"/>
                  <a:gd name="T52" fmla="*/ 132 w 295"/>
                  <a:gd name="T53" fmla="*/ 354 h 421"/>
                  <a:gd name="T54" fmla="*/ 132 w 295"/>
                  <a:gd name="T55" fmla="*/ 336 h 421"/>
                  <a:gd name="T56" fmla="*/ 108 w 295"/>
                  <a:gd name="T57" fmla="*/ 312 h 421"/>
                  <a:gd name="T58" fmla="*/ 84 w 295"/>
                  <a:gd name="T59" fmla="*/ 288 h 421"/>
                  <a:gd name="T60" fmla="*/ 60 w 295"/>
                  <a:gd name="T61" fmla="*/ 282 h 421"/>
                  <a:gd name="T62" fmla="*/ 42 w 295"/>
                  <a:gd name="T63" fmla="*/ 270 h 421"/>
                  <a:gd name="T64" fmla="*/ 24 w 295"/>
                  <a:gd name="T65" fmla="*/ 264 h 421"/>
                  <a:gd name="T66" fmla="*/ 12 w 295"/>
                  <a:gd name="T67" fmla="*/ 240 h 421"/>
                  <a:gd name="T68" fmla="*/ 0 w 295"/>
                  <a:gd name="T69" fmla="*/ 216 h 421"/>
                  <a:gd name="T70" fmla="*/ 0 w 295"/>
                  <a:gd name="T71" fmla="*/ 198 h 421"/>
                  <a:gd name="T72" fmla="*/ 0 w 295"/>
                  <a:gd name="T73" fmla="*/ 180 h 421"/>
                  <a:gd name="T74" fmla="*/ 18 w 295"/>
                  <a:gd name="T75" fmla="*/ 162 h 421"/>
                  <a:gd name="T76" fmla="*/ 36 w 295"/>
                  <a:gd name="T77" fmla="*/ 150 h 421"/>
                  <a:gd name="T78" fmla="*/ 60 w 295"/>
                  <a:gd name="T79" fmla="*/ 138 h 421"/>
                  <a:gd name="T80" fmla="*/ 78 w 295"/>
                  <a:gd name="T81" fmla="*/ 126 h 421"/>
                  <a:gd name="T82" fmla="*/ 102 w 295"/>
                  <a:gd name="T83" fmla="*/ 126 h 421"/>
                  <a:gd name="T84" fmla="*/ 120 w 295"/>
                  <a:gd name="T85" fmla="*/ 114 h 421"/>
                  <a:gd name="T86" fmla="*/ 138 w 295"/>
                  <a:gd name="T87" fmla="*/ 102 h 421"/>
                  <a:gd name="T88" fmla="*/ 144 w 295"/>
                  <a:gd name="T89" fmla="*/ 84 h 421"/>
                  <a:gd name="T90" fmla="*/ 144 w 295"/>
                  <a:gd name="T91" fmla="*/ 48 h 421"/>
                  <a:gd name="T92" fmla="*/ 150 w 295"/>
                  <a:gd name="T93" fmla="*/ 30 h 421"/>
                  <a:gd name="T94" fmla="*/ 162 w 295"/>
                  <a:gd name="T95" fmla="*/ 12 h 421"/>
                  <a:gd name="T96" fmla="*/ 180 w 295"/>
                  <a:gd name="T97" fmla="*/ 0 h 421"/>
                  <a:gd name="T98" fmla="*/ 198 w 295"/>
                  <a:gd name="T99" fmla="*/ 0 h 421"/>
                  <a:gd name="T100" fmla="*/ 216 w 295"/>
                  <a:gd name="T101" fmla="*/ 0 h 421"/>
                  <a:gd name="T102" fmla="*/ 234 w 295"/>
                  <a:gd name="T103" fmla="*/ 0 h 421"/>
                  <a:gd name="T104" fmla="*/ 258 w 295"/>
                  <a:gd name="T105" fmla="*/ 18 h 421"/>
                  <a:gd name="T106" fmla="*/ 270 w 295"/>
                  <a:gd name="T107" fmla="*/ 36 h 421"/>
                  <a:gd name="T108" fmla="*/ 282 w 295"/>
                  <a:gd name="T109" fmla="*/ 54 h 421"/>
                  <a:gd name="T110" fmla="*/ 270 w 295"/>
                  <a:gd name="T111" fmla="*/ 90 h 421"/>
                  <a:gd name="T112" fmla="*/ 270 w 295"/>
                  <a:gd name="T113" fmla="*/ 90 h 4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421"/>
                  <a:gd name="T173" fmla="*/ 295 w 295"/>
                  <a:gd name="T174" fmla="*/ 421 h 4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421">
                    <a:moveTo>
                      <a:pt x="270" y="90"/>
                    </a:moveTo>
                    <a:lnTo>
                      <a:pt x="264" y="120"/>
                    </a:lnTo>
                    <a:lnTo>
                      <a:pt x="264" y="138"/>
                    </a:lnTo>
                    <a:lnTo>
                      <a:pt x="252" y="156"/>
                    </a:lnTo>
                    <a:lnTo>
                      <a:pt x="240" y="174"/>
                    </a:lnTo>
                    <a:lnTo>
                      <a:pt x="234" y="192"/>
                    </a:lnTo>
                    <a:lnTo>
                      <a:pt x="234" y="210"/>
                    </a:lnTo>
                    <a:lnTo>
                      <a:pt x="234" y="228"/>
                    </a:lnTo>
                    <a:lnTo>
                      <a:pt x="234" y="246"/>
                    </a:lnTo>
                    <a:lnTo>
                      <a:pt x="246" y="264"/>
                    </a:lnTo>
                    <a:lnTo>
                      <a:pt x="258" y="282"/>
                    </a:lnTo>
                    <a:lnTo>
                      <a:pt x="276" y="294"/>
                    </a:lnTo>
                    <a:lnTo>
                      <a:pt x="282" y="312"/>
                    </a:lnTo>
                    <a:lnTo>
                      <a:pt x="294" y="330"/>
                    </a:lnTo>
                    <a:lnTo>
                      <a:pt x="294" y="348"/>
                    </a:lnTo>
                    <a:lnTo>
                      <a:pt x="294" y="366"/>
                    </a:lnTo>
                    <a:lnTo>
                      <a:pt x="276" y="372"/>
                    </a:lnTo>
                    <a:lnTo>
                      <a:pt x="270" y="390"/>
                    </a:lnTo>
                    <a:lnTo>
                      <a:pt x="270" y="408"/>
                    </a:lnTo>
                    <a:lnTo>
                      <a:pt x="252" y="420"/>
                    </a:lnTo>
                    <a:lnTo>
                      <a:pt x="228" y="420"/>
                    </a:lnTo>
                    <a:lnTo>
                      <a:pt x="210" y="420"/>
                    </a:lnTo>
                    <a:lnTo>
                      <a:pt x="192" y="420"/>
                    </a:lnTo>
                    <a:lnTo>
                      <a:pt x="174" y="402"/>
                    </a:lnTo>
                    <a:lnTo>
                      <a:pt x="156" y="390"/>
                    </a:lnTo>
                    <a:lnTo>
                      <a:pt x="150" y="372"/>
                    </a:lnTo>
                    <a:lnTo>
                      <a:pt x="132" y="354"/>
                    </a:lnTo>
                    <a:lnTo>
                      <a:pt x="132" y="336"/>
                    </a:lnTo>
                    <a:lnTo>
                      <a:pt x="108" y="312"/>
                    </a:lnTo>
                    <a:lnTo>
                      <a:pt x="84" y="288"/>
                    </a:lnTo>
                    <a:lnTo>
                      <a:pt x="60" y="282"/>
                    </a:lnTo>
                    <a:lnTo>
                      <a:pt x="42" y="270"/>
                    </a:lnTo>
                    <a:lnTo>
                      <a:pt x="24" y="264"/>
                    </a:lnTo>
                    <a:lnTo>
                      <a:pt x="12" y="240"/>
                    </a:lnTo>
                    <a:lnTo>
                      <a:pt x="0" y="216"/>
                    </a:lnTo>
                    <a:lnTo>
                      <a:pt x="0" y="198"/>
                    </a:lnTo>
                    <a:lnTo>
                      <a:pt x="0" y="180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60" y="138"/>
                    </a:lnTo>
                    <a:lnTo>
                      <a:pt x="78" y="126"/>
                    </a:lnTo>
                    <a:lnTo>
                      <a:pt x="102" y="126"/>
                    </a:lnTo>
                    <a:lnTo>
                      <a:pt x="120" y="114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48"/>
                    </a:lnTo>
                    <a:lnTo>
                      <a:pt x="150" y="30"/>
                    </a:lnTo>
                    <a:lnTo>
                      <a:pt x="162" y="12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216" y="0"/>
                    </a:lnTo>
                    <a:lnTo>
                      <a:pt x="234" y="0"/>
                    </a:lnTo>
                    <a:lnTo>
                      <a:pt x="258" y="18"/>
                    </a:lnTo>
                    <a:lnTo>
                      <a:pt x="270" y="36"/>
                    </a:lnTo>
                    <a:lnTo>
                      <a:pt x="282" y="54"/>
                    </a:lnTo>
                    <a:lnTo>
                      <a:pt x="270" y="90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37" name="Group 135"/>
              <p:cNvGrpSpPr>
                <a:grpSpLocks/>
              </p:cNvGrpSpPr>
              <p:nvPr/>
            </p:nvGrpSpPr>
            <p:grpSpPr bwMode="auto">
              <a:xfrm>
                <a:off x="3584" y="2071"/>
                <a:ext cx="537" cy="282"/>
                <a:chOff x="1562" y="2916"/>
                <a:chExt cx="1009" cy="529"/>
              </a:xfrm>
            </p:grpSpPr>
            <p:sp>
              <p:nvSpPr>
                <p:cNvPr id="86" name="Freeform 136"/>
                <p:cNvSpPr>
                  <a:spLocks/>
                </p:cNvSpPr>
                <p:nvPr/>
              </p:nvSpPr>
              <p:spPr bwMode="auto">
                <a:xfrm>
                  <a:off x="1838" y="2964"/>
                  <a:ext cx="451" cy="367"/>
                </a:xfrm>
                <a:custGeom>
                  <a:avLst/>
                  <a:gdLst>
                    <a:gd name="T0" fmla="*/ 138 w 451"/>
                    <a:gd name="T1" fmla="*/ 84 h 367"/>
                    <a:gd name="T2" fmla="*/ 54 w 451"/>
                    <a:gd name="T3" fmla="*/ 132 h 367"/>
                    <a:gd name="T4" fmla="*/ 24 w 451"/>
                    <a:gd name="T5" fmla="*/ 162 h 367"/>
                    <a:gd name="T6" fmla="*/ 6 w 451"/>
                    <a:gd name="T7" fmla="*/ 198 h 367"/>
                    <a:gd name="T8" fmla="*/ 0 w 451"/>
                    <a:gd name="T9" fmla="*/ 234 h 367"/>
                    <a:gd name="T10" fmla="*/ 18 w 451"/>
                    <a:gd name="T11" fmla="*/ 264 h 367"/>
                    <a:gd name="T12" fmla="*/ 48 w 451"/>
                    <a:gd name="T13" fmla="*/ 294 h 367"/>
                    <a:gd name="T14" fmla="*/ 78 w 451"/>
                    <a:gd name="T15" fmla="*/ 330 h 367"/>
                    <a:gd name="T16" fmla="*/ 114 w 451"/>
                    <a:gd name="T17" fmla="*/ 348 h 367"/>
                    <a:gd name="T18" fmla="*/ 150 w 451"/>
                    <a:gd name="T19" fmla="*/ 354 h 367"/>
                    <a:gd name="T20" fmla="*/ 186 w 451"/>
                    <a:gd name="T21" fmla="*/ 336 h 367"/>
                    <a:gd name="T22" fmla="*/ 198 w 451"/>
                    <a:gd name="T23" fmla="*/ 300 h 367"/>
                    <a:gd name="T24" fmla="*/ 234 w 451"/>
                    <a:gd name="T25" fmla="*/ 276 h 367"/>
                    <a:gd name="T26" fmla="*/ 276 w 451"/>
                    <a:gd name="T27" fmla="*/ 300 h 367"/>
                    <a:gd name="T28" fmla="*/ 300 w 451"/>
                    <a:gd name="T29" fmla="*/ 330 h 367"/>
                    <a:gd name="T30" fmla="*/ 336 w 451"/>
                    <a:gd name="T31" fmla="*/ 360 h 367"/>
                    <a:gd name="T32" fmla="*/ 390 w 451"/>
                    <a:gd name="T33" fmla="*/ 366 h 367"/>
                    <a:gd name="T34" fmla="*/ 432 w 451"/>
                    <a:gd name="T35" fmla="*/ 360 h 367"/>
                    <a:gd name="T36" fmla="*/ 450 w 451"/>
                    <a:gd name="T37" fmla="*/ 312 h 367"/>
                    <a:gd name="T38" fmla="*/ 450 w 451"/>
                    <a:gd name="T39" fmla="*/ 276 h 367"/>
                    <a:gd name="T40" fmla="*/ 432 w 451"/>
                    <a:gd name="T41" fmla="*/ 240 h 367"/>
                    <a:gd name="T42" fmla="*/ 396 w 451"/>
                    <a:gd name="T43" fmla="*/ 234 h 367"/>
                    <a:gd name="T44" fmla="*/ 354 w 451"/>
                    <a:gd name="T45" fmla="*/ 216 h 367"/>
                    <a:gd name="T46" fmla="*/ 324 w 451"/>
                    <a:gd name="T47" fmla="*/ 186 h 367"/>
                    <a:gd name="T48" fmla="*/ 312 w 451"/>
                    <a:gd name="T49" fmla="*/ 144 h 367"/>
                    <a:gd name="T50" fmla="*/ 312 w 451"/>
                    <a:gd name="T51" fmla="*/ 102 h 367"/>
                    <a:gd name="T52" fmla="*/ 294 w 451"/>
                    <a:gd name="T53" fmla="*/ 48 h 367"/>
                    <a:gd name="T54" fmla="*/ 282 w 451"/>
                    <a:gd name="T55" fmla="*/ 12 h 367"/>
                    <a:gd name="T56" fmla="*/ 246 w 451"/>
                    <a:gd name="T57" fmla="*/ 0 h 367"/>
                    <a:gd name="T58" fmla="*/ 210 w 451"/>
                    <a:gd name="T59" fmla="*/ 0 h 367"/>
                    <a:gd name="T60" fmla="*/ 204 w 451"/>
                    <a:gd name="T61" fmla="*/ 36 h 367"/>
                    <a:gd name="T62" fmla="*/ 234 w 451"/>
                    <a:gd name="T63" fmla="*/ 72 h 367"/>
                    <a:gd name="T64" fmla="*/ 246 w 451"/>
                    <a:gd name="T65" fmla="*/ 108 h 367"/>
                    <a:gd name="T66" fmla="*/ 228 w 451"/>
                    <a:gd name="T67" fmla="*/ 138 h 367"/>
                    <a:gd name="T68" fmla="*/ 198 w 451"/>
                    <a:gd name="T69" fmla="*/ 120 h 367"/>
                    <a:gd name="T70" fmla="*/ 186 w 451"/>
                    <a:gd name="T71" fmla="*/ 84 h 36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1"/>
                    <a:gd name="T109" fmla="*/ 0 h 367"/>
                    <a:gd name="T110" fmla="*/ 451 w 451"/>
                    <a:gd name="T111" fmla="*/ 367 h 36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1" h="367">
                      <a:moveTo>
                        <a:pt x="186" y="84"/>
                      </a:moveTo>
                      <a:lnTo>
                        <a:pt x="138" y="84"/>
                      </a:lnTo>
                      <a:lnTo>
                        <a:pt x="72" y="120"/>
                      </a:lnTo>
                      <a:lnTo>
                        <a:pt x="54" y="132"/>
                      </a:lnTo>
                      <a:lnTo>
                        <a:pt x="36" y="144"/>
                      </a:lnTo>
                      <a:lnTo>
                        <a:pt x="24" y="162"/>
                      </a:lnTo>
                      <a:lnTo>
                        <a:pt x="18" y="180"/>
                      </a:lnTo>
                      <a:lnTo>
                        <a:pt x="6" y="198"/>
                      </a:lnTo>
                      <a:lnTo>
                        <a:pt x="0" y="216"/>
                      </a:lnTo>
                      <a:lnTo>
                        <a:pt x="0" y="234"/>
                      </a:lnTo>
                      <a:lnTo>
                        <a:pt x="0" y="252"/>
                      </a:lnTo>
                      <a:lnTo>
                        <a:pt x="18" y="264"/>
                      </a:lnTo>
                      <a:lnTo>
                        <a:pt x="30" y="282"/>
                      </a:lnTo>
                      <a:lnTo>
                        <a:pt x="48" y="294"/>
                      </a:lnTo>
                      <a:lnTo>
                        <a:pt x="48" y="312"/>
                      </a:lnTo>
                      <a:lnTo>
                        <a:pt x="78" y="330"/>
                      </a:lnTo>
                      <a:lnTo>
                        <a:pt x="96" y="336"/>
                      </a:lnTo>
                      <a:lnTo>
                        <a:pt x="114" y="348"/>
                      </a:lnTo>
                      <a:lnTo>
                        <a:pt x="132" y="354"/>
                      </a:lnTo>
                      <a:lnTo>
                        <a:pt x="150" y="354"/>
                      </a:lnTo>
                      <a:lnTo>
                        <a:pt x="174" y="354"/>
                      </a:lnTo>
                      <a:lnTo>
                        <a:pt x="186" y="336"/>
                      </a:lnTo>
                      <a:lnTo>
                        <a:pt x="198" y="318"/>
                      </a:lnTo>
                      <a:lnTo>
                        <a:pt x="198" y="300"/>
                      </a:lnTo>
                      <a:lnTo>
                        <a:pt x="216" y="282"/>
                      </a:lnTo>
                      <a:lnTo>
                        <a:pt x="234" y="276"/>
                      </a:lnTo>
                      <a:lnTo>
                        <a:pt x="258" y="282"/>
                      </a:lnTo>
                      <a:lnTo>
                        <a:pt x="276" y="300"/>
                      </a:lnTo>
                      <a:lnTo>
                        <a:pt x="294" y="312"/>
                      </a:lnTo>
                      <a:lnTo>
                        <a:pt x="300" y="330"/>
                      </a:lnTo>
                      <a:lnTo>
                        <a:pt x="318" y="342"/>
                      </a:lnTo>
                      <a:lnTo>
                        <a:pt x="336" y="360"/>
                      </a:lnTo>
                      <a:lnTo>
                        <a:pt x="366" y="366"/>
                      </a:lnTo>
                      <a:lnTo>
                        <a:pt x="390" y="366"/>
                      </a:lnTo>
                      <a:lnTo>
                        <a:pt x="414" y="366"/>
                      </a:lnTo>
                      <a:lnTo>
                        <a:pt x="432" y="360"/>
                      </a:lnTo>
                      <a:lnTo>
                        <a:pt x="438" y="342"/>
                      </a:lnTo>
                      <a:lnTo>
                        <a:pt x="450" y="312"/>
                      </a:lnTo>
                      <a:lnTo>
                        <a:pt x="450" y="294"/>
                      </a:lnTo>
                      <a:lnTo>
                        <a:pt x="450" y="276"/>
                      </a:lnTo>
                      <a:lnTo>
                        <a:pt x="450" y="258"/>
                      </a:lnTo>
                      <a:lnTo>
                        <a:pt x="432" y="240"/>
                      </a:lnTo>
                      <a:lnTo>
                        <a:pt x="414" y="234"/>
                      </a:lnTo>
                      <a:lnTo>
                        <a:pt x="396" y="234"/>
                      </a:lnTo>
                      <a:lnTo>
                        <a:pt x="378" y="228"/>
                      </a:lnTo>
                      <a:lnTo>
                        <a:pt x="354" y="216"/>
                      </a:lnTo>
                      <a:lnTo>
                        <a:pt x="336" y="204"/>
                      </a:lnTo>
                      <a:lnTo>
                        <a:pt x="324" y="186"/>
                      </a:lnTo>
                      <a:lnTo>
                        <a:pt x="318" y="162"/>
                      </a:lnTo>
                      <a:lnTo>
                        <a:pt x="312" y="144"/>
                      </a:lnTo>
                      <a:lnTo>
                        <a:pt x="312" y="120"/>
                      </a:lnTo>
                      <a:lnTo>
                        <a:pt x="312" y="102"/>
                      </a:lnTo>
                      <a:lnTo>
                        <a:pt x="306" y="72"/>
                      </a:lnTo>
                      <a:lnTo>
                        <a:pt x="294" y="48"/>
                      </a:lnTo>
                      <a:lnTo>
                        <a:pt x="288" y="30"/>
                      </a:lnTo>
                      <a:lnTo>
                        <a:pt x="282" y="12"/>
                      </a:lnTo>
                      <a:lnTo>
                        <a:pt x="264" y="0"/>
                      </a:lnTo>
                      <a:lnTo>
                        <a:pt x="246" y="0"/>
                      </a:lnTo>
                      <a:lnTo>
                        <a:pt x="228" y="0"/>
                      </a:lnTo>
                      <a:lnTo>
                        <a:pt x="210" y="0"/>
                      </a:lnTo>
                      <a:lnTo>
                        <a:pt x="204" y="18"/>
                      </a:lnTo>
                      <a:lnTo>
                        <a:pt x="204" y="36"/>
                      </a:lnTo>
                      <a:lnTo>
                        <a:pt x="222" y="54"/>
                      </a:lnTo>
                      <a:lnTo>
                        <a:pt x="234" y="72"/>
                      </a:lnTo>
                      <a:lnTo>
                        <a:pt x="246" y="90"/>
                      </a:lnTo>
                      <a:lnTo>
                        <a:pt x="246" y="108"/>
                      </a:lnTo>
                      <a:lnTo>
                        <a:pt x="246" y="126"/>
                      </a:lnTo>
                      <a:lnTo>
                        <a:pt x="228" y="138"/>
                      </a:lnTo>
                      <a:lnTo>
                        <a:pt x="210" y="138"/>
                      </a:lnTo>
                      <a:lnTo>
                        <a:pt x="198" y="120"/>
                      </a:lnTo>
                      <a:lnTo>
                        <a:pt x="186" y="84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87" name="Freeform 137"/>
                <p:cNvSpPr>
                  <a:spLocks/>
                </p:cNvSpPr>
                <p:nvPr/>
              </p:nvSpPr>
              <p:spPr bwMode="auto">
                <a:xfrm>
                  <a:off x="2222" y="2916"/>
                  <a:ext cx="349" cy="313"/>
                </a:xfrm>
                <a:custGeom>
                  <a:avLst/>
                  <a:gdLst>
                    <a:gd name="T0" fmla="*/ 90 w 349"/>
                    <a:gd name="T1" fmla="*/ 84 h 313"/>
                    <a:gd name="T2" fmla="*/ 66 w 349"/>
                    <a:gd name="T3" fmla="*/ 102 h 313"/>
                    <a:gd name="T4" fmla="*/ 66 w 349"/>
                    <a:gd name="T5" fmla="*/ 120 h 313"/>
                    <a:gd name="T6" fmla="*/ 78 w 349"/>
                    <a:gd name="T7" fmla="*/ 138 h 313"/>
                    <a:gd name="T8" fmla="*/ 96 w 349"/>
                    <a:gd name="T9" fmla="*/ 144 h 313"/>
                    <a:gd name="T10" fmla="*/ 114 w 349"/>
                    <a:gd name="T11" fmla="*/ 150 h 313"/>
                    <a:gd name="T12" fmla="*/ 138 w 349"/>
                    <a:gd name="T13" fmla="*/ 162 h 313"/>
                    <a:gd name="T14" fmla="*/ 156 w 349"/>
                    <a:gd name="T15" fmla="*/ 168 h 313"/>
                    <a:gd name="T16" fmla="*/ 162 w 349"/>
                    <a:gd name="T17" fmla="*/ 192 h 313"/>
                    <a:gd name="T18" fmla="*/ 162 w 349"/>
                    <a:gd name="T19" fmla="*/ 210 h 313"/>
                    <a:gd name="T20" fmla="*/ 162 w 349"/>
                    <a:gd name="T21" fmla="*/ 228 h 313"/>
                    <a:gd name="T22" fmla="*/ 162 w 349"/>
                    <a:gd name="T23" fmla="*/ 246 h 313"/>
                    <a:gd name="T24" fmla="*/ 162 w 349"/>
                    <a:gd name="T25" fmla="*/ 264 h 313"/>
                    <a:gd name="T26" fmla="*/ 162 w 349"/>
                    <a:gd name="T27" fmla="*/ 282 h 313"/>
                    <a:gd name="T28" fmla="*/ 174 w 349"/>
                    <a:gd name="T29" fmla="*/ 300 h 313"/>
                    <a:gd name="T30" fmla="*/ 192 w 349"/>
                    <a:gd name="T31" fmla="*/ 312 h 313"/>
                    <a:gd name="T32" fmla="*/ 210 w 349"/>
                    <a:gd name="T33" fmla="*/ 312 h 313"/>
                    <a:gd name="T34" fmla="*/ 228 w 349"/>
                    <a:gd name="T35" fmla="*/ 312 h 313"/>
                    <a:gd name="T36" fmla="*/ 234 w 349"/>
                    <a:gd name="T37" fmla="*/ 294 h 313"/>
                    <a:gd name="T38" fmla="*/ 240 w 349"/>
                    <a:gd name="T39" fmla="*/ 276 h 313"/>
                    <a:gd name="T40" fmla="*/ 264 w 349"/>
                    <a:gd name="T41" fmla="*/ 252 h 313"/>
                    <a:gd name="T42" fmla="*/ 282 w 349"/>
                    <a:gd name="T43" fmla="*/ 240 h 313"/>
                    <a:gd name="T44" fmla="*/ 300 w 349"/>
                    <a:gd name="T45" fmla="*/ 228 h 313"/>
                    <a:gd name="T46" fmla="*/ 330 w 349"/>
                    <a:gd name="T47" fmla="*/ 216 h 313"/>
                    <a:gd name="T48" fmla="*/ 348 w 349"/>
                    <a:gd name="T49" fmla="*/ 198 h 313"/>
                    <a:gd name="T50" fmla="*/ 348 w 349"/>
                    <a:gd name="T51" fmla="*/ 174 h 313"/>
                    <a:gd name="T52" fmla="*/ 348 w 349"/>
                    <a:gd name="T53" fmla="*/ 156 h 313"/>
                    <a:gd name="T54" fmla="*/ 330 w 349"/>
                    <a:gd name="T55" fmla="*/ 138 h 313"/>
                    <a:gd name="T56" fmla="*/ 312 w 349"/>
                    <a:gd name="T57" fmla="*/ 132 h 313"/>
                    <a:gd name="T58" fmla="*/ 294 w 349"/>
                    <a:gd name="T59" fmla="*/ 132 h 313"/>
                    <a:gd name="T60" fmla="*/ 264 w 349"/>
                    <a:gd name="T61" fmla="*/ 132 h 313"/>
                    <a:gd name="T62" fmla="*/ 240 w 349"/>
                    <a:gd name="T63" fmla="*/ 132 h 313"/>
                    <a:gd name="T64" fmla="*/ 222 w 349"/>
                    <a:gd name="T65" fmla="*/ 132 h 313"/>
                    <a:gd name="T66" fmla="*/ 204 w 349"/>
                    <a:gd name="T67" fmla="*/ 132 h 313"/>
                    <a:gd name="T68" fmla="*/ 192 w 349"/>
                    <a:gd name="T69" fmla="*/ 114 h 313"/>
                    <a:gd name="T70" fmla="*/ 180 w 349"/>
                    <a:gd name="T71" fmla="*/ 96 h 313"/>
                    <a:gd name="T72" fmla="*/ 174 w 349"/>
                    <a:gd name="T73" fmla="*/ 78 h 313"/>
                    <a:gd name="T74" fmla="*/ 156 w 349"/>
                    <a:gd name="T75" fmla="*/ 60 h 313"/>
                    <a:gd name="T76" fmla="*/ 144 w 349"/>
                    <a:gd name="T77" fmla="*/ 36 h 313"/>
                    <a:gd name="T78" fmla="*/ 120 w 349"/>
                    <a:gd name="T79" fmla="*/ 18 h 313"/>
                    <a:gd name="T80" fmla="*/ 96 w 349"/>
                    <a:gd name="T81" fmla="*/ 6 h 313"/>
                    <a:gd name="T82" fmla="*/ 72 w 349"/>
                    <a:gd name="T83" fmla="*/ 0 h 313"/>
                    <a:gd name="T84" fmla="*/ 54 w 349"/>
                    <a:gd name="T85" fmla="*/ 0 h 313"/>
                    <a:gd name="T86" fmla="*/ 36 w 349"/>
                    <a:gd name="T87" fmla="*/ 0 h 313"/>
                    <a:gd name="T88" fmla="*/ 18 w 349"/>
                    <a:gd name="T89" fmla="*/ 12 h 313"/>
                    <a:gd name="T90" fmla="*/ 0 w 349"/>
                    <a:gd name="T91" fmla="*/ 30 h 313"/>
                    <a:gd name="T92" fmla="*/ 0 w 349"/>
                    <a:gd name="T93" fmla="*/ 48 h 313"/>
                    <a:gd name="T94" fmla="*/ 0 w 349"/>
                    <a:gd name="T95" fmla="*/ 66 h 313"/>
                    <a:gd name="T96" fmla="*/ 18 w 349"/>
                    <a:gd name="T97" fmla="*/ 66 h 313"/>
                    <a:gd name="T98" fmla="*/ 36 w 349"/>
                    <a:gd name="T99" fmla="*/ 66 h 313"/>
                    <a:gd name="T100" fmla="*/ 54 w 349"/>
                    <a:gd name="T101" fmla="*/ 60 h 313"/>
                    <a:gd name="T102" fmla="*/ 72 w 349"/>
                    <a:gd name="T103" fmla="*/ 60 h 313"/>
                    <a:gd name="T104" fmla="*/ 90 w 349"/>
                    <a:gd name="T105" fmla="*/ 84 h 313"/>
                    <a:gd name="T106" fmla="*/ 90 w 349"/>
                    <a:gd name="T107" fmla="*/ 84 h 31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49"/>
                    <a:gd name="T163" fmla="*/ 0 h 313"/>
                    <a:gd name="T164" fmla="*/ 349 w 349"/>
                    <a:gd name="T165" fmla="*/ 313 h 31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49" h="313">
                      <a:moveTo>
                        <a:pt x="90" y="84"/>
                      </a:moveTo>
                      <a:lnTo>
                        <a:pt x="66" y="102"/>
                      </a:lnTo>
                      <a:lnTo>
                        <a:pt x="66" y="120"/>
                      </a:lnTo>
                      <a:lnTo>
                        <a:pt x="78" y="138"/>
                      </a:lnTo>
                      <a:lnTo>
                        <a:pt x="96" y="144"/>
                      </a:lnTo>
                      <a:lnTo>
                        <a:pt x="114" y="150"/>
                      </a:lnTo>
                      <a:lnTo>
                        <a:pt x="138" y="162"/>
                      </a:lnTo>
                      <a:lnTo>
                        <a:pt x="156" y="168"/>
                      </a:lnTo>
                      <a:lnTo>
                        <a:pt x="162" y="192"/>
                      </a:lnTo>
                      <a:lnTo>
                        <a:pt x="162" y="210"/>
                      </a:lnTo>
                      <a:lnTo>
                        <a:pt x="162" y="228"/>
                      </a:lnTo>
                      <a:lnTo>
                        <a:pt x="162" y="246"/>
                      </a:lnTo>
                      <a:lnTo>
                        <a:pt x="162" y="264"/>
                      </a:lnTo>
                      <a:lnTo>
                        <a:pt x="162" y="282"/>
                      </a:lnTo>
                      <a:lnTo>
                        <a:pt x="174" y="300"/>
                      </a:lnTo>
                      <a:lnTo>
                        <a:pt x="192" y="312"/>
                      </a:lnTo>
                      <a:lnTo>
                        <a:pt x="210" y="312"/>
                      </a:lnTo>
                      <a:lnTo>
                        <a:pt x="228" y="312"/>
                      </a:lnTo>
                      <a:lnTo>
                        <a:pt x="234" y="294"/>
                      </a:lnTo>
                      <a:lnTo>
                        <a:pt x="240" y="276"/>
                      </a:lnTo>
                      <a:lnTo>
                        <a:pt x="264" y="252"/>
                      </a:lnTo>
                      <a:lnTo>
                        <a:pt x="282" y="240"/>
                      </a:lnTo>
                      <a:lnTo>
                        <a:pt x="300" y="228"/>
                      </a:lnTo>
                      <a:lnTo>
                        <a:pt x="330" y="216"/>
                      </a:lnTo>
                      <a:lnTo>
                        <a:pt x="348" y="198"/>
                      </a:lnTo>
                      <a:lnTo>
                        <a:pt x="348" y="174"/>
                      </a:lnTo>
                      <a:lnTo>
                        <a:pt x="348" y="156"/>
                      </a:lnTo>
                      <a:lnTo>
                        <a:pt x="330" y="138"/>
                      </a:lnTo>
                      <a:lnTo>
                        <a:pt x="312" y="132"/>
                      </a:lnTo>
                      <a:lnTo>
                        <a:pt x="294" y="132"/>
                      </a:lnTo>
                      <a:lnTo>
                        <a:pt x="264" y="132"/>
                      </a:lnTo>
                      <a:lnTo>
                        <a:pt x="240" y="132"/>
                      </a:lnTo>
                      <a:lnTo>
                        <a:pt x="222" y="132"/>
                      </a:lnTo>
                      <a:lnTo>
                        <a:pt x="204" y="132"/>
                      </a:lnTo>
                      <a:lnTo>
                        <a:pt x="192" y="114"/>
                      </a:lnTo>
                      <a:lnTo>
                        <a:pt x="180" y="96"/>
                      </a:lnTo>
                      <a:lnTo>
                        <a:pt x="174" y="78"/>
                      </a:lnTo>
                      <a:lnTo>
                        <a:pt x="156" y="60"/>
                      </a:lnTo>
                      <a:lnTo>
                        <a:pt x="144" y="36"/>
                      </a:lnTo>
                      <a:lnTo>
                        <a:pt x="120" y="18"/>
                      </a:lnTo>
                      <a:lnTo>
                        <a:pt x="96" y="6"/>
                      </a:lnTo>
                      <a:lnTo>
                        <a:pt x="72" y="0"/>
                      </a:lnTo>
                      <a:lnTo>
                        <a:pt x="54" y="0"/>
                      </a:lnTo>
                      <a:lnTo>
                        <a:pt x="36" y="0"/>
                      </a:lnTo>
                      <a:lnTo>
                        <a:pt x="18" y="12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0" y="66"/>
                      </a:lnTo>
                      <a:lnTo>
                        <a:pt x="18" y="66"/>
                      </a:lnTo>
                      <a:lnTo>
                        <a:pt x="36" y="66"/>
                      </a:lnTo>
                      <a:lnTo>
                        <a:pt x="54" y="60"/>
                      </a:lnTo>
                      <a:lnTo>
                        <a:pt x="72" y="60"/>
                      </a:lnTo>
                      <a:lnTo>
                        <a:pt x="90" y="84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88" name="Freeform 138"/>
                <p:cNvSpPr>
                  <a:spLocks/>
                </p:cNvSpPr>
                <p:nvPr/>
              </p:nvSpPr>
              <p:spPr bwMode="auto">
                <a:xfrm>
                  <a:off x="1910" y="3336"/>
                  <a:ext cx="103" cy="79"/>
                </a:xfrm>
                <a:custGeom>
                  <a:avLst/>
                  <a:gdLst>
                    <a:gd name="T0" fmla="*/ 18 w 103"/>
                    <a:gd name="T1" fmla="*/ 0 h 79"/>
                    <a:gd name="T2" fmla="*/ 0 w 103"/>
                    <a:gd name="T3" fmla="*/ 24 h 79"/>
                    <a:gd name="T4" fmla="*/ 12 w 103"/>
                    <a:gd name="T5" fmla="*/ 42 h 79"/>
                    <a:gd name="T6" fmla="*/ 24 w 103"/>
                    <a:gd name="T7" fmla="*/ 60 h 79"/>
                    <a:gd name="T8" fmla="*/ 42 w 103"/>
                    <a:gd name="T9" fmla="*/ 72 h 79"/>
                    <a:gd name="T10" fmla="*/ 60 w 103"/>
                    <a:gd name="T11" fmla="*/ 78 h 79"/>
                    <a:gd name="T12" fmla="*/ 78 w 103"/>
                    <a:gd name="T13" fmla="*/ 78 h 79"/>
                    <a:gd name="T14" fmla="*/ 96 w 103"/>
                    <a:gd name="T15" fmla="*/ 78 h 79"/>
                    <a:gd name="T16" fmla="*/ 102 w 103"/>
                    <a:gd name="T17" fmla="*/ 60 h 79"/>
                    <a:gd name="T18" fmla="*/ 102 w 103"/>
                    <a:gd name="T19" fmla="*/ 42 h 79"/>
                    <a:gd name="T20" fmla="*/ 84 w 103"/>
                    <a:gd name="T21" fmla="*/ 36 h 79"/>
                    <a:gd name="T22" fmla="*/ 66 w 103"/>
                    <a:gd name="T23" fmla="*/ 36 h 79"/>
                    <a:gd name="T24" fmla="*/ 48 w 103"/>
                    <a:gd name="T25" fmla="*/ 24 h 79"/>
                    <a:gd name="T26" fmla="*/ 30 w 103"/>
                    <a:gd name="T27" fmla="*/ 24 h 79"/>
                    <a:gd name="T28" fmla="*/ 18 w 103"/>
                    <a:gd name="T29" fmla="*/ 0 h 7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3"/>
                    <a:gd name="T46" fmla="*/ 0 h 79"/>
                    <a:gd name="T47" fmla="*/ 103 w 103"/>
                    <a:gd name="T48" fmla="*/ 79 h 7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3" h="79">
                      <a:moveTo>
                        <a:pt x="18" y="0"/>
                      </a:moveTo>
                      <a:lnTo>
                        <a:pt x="0" y="24"/>
                      </a:lnTo>
                      <a:lnTo>
                        <a:pt x="12" y="42"/>
                      </a:lnTo>
                      <a:lnTo>
                        <a:pt x="24" y="60"/>
                      </a:lnTo>
                      <a:lnTo>
                        <a:pt x="42" y="72"/>
                      </a:lnTo>
                      <a:lnTo>
                        <a:pt x="60" y="78"/>
                      </a:lnTo>
                      <a:lnTo>
                        <a:pt x="78" y="78"/>
                      </a:lnTo>
                      <a:lnTo>
                        <a:pt x="96" y="78"/>
                      </a:lnTo>
                      <a:lnTo>
                        <a:pt x="102" y="60"/>
                      </a:lnTo>
                      <a:lnTo>
                        <a:pt x="102" y="42"/>
                      </a:lnTo>
                      <a:lnTo>
                        <a:pt x="84" y="36"/>
                      </a:lnTo>
                      <a:lnTo>
                        <a:pt x="66" y="36"/>
                      </a:lnTo>
                      <a:lnTo>
                        <a:pt x="48" y="24"/>
                      </a:lnTo>
                      <a:lnTo>
                        <a:pt x="30" y="24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89" name="Freeform 139"/>
                <p:cNvSpPr>
                  <a:spLocks/>
                </p:cNvSpPr>
                <p:nvPr/>
              </p:nvSpPr>
              <p:spPr bwMode="auto">
                <a:xfrm>
                  <a:off x="2072" y="3336"/>
                  <a:ext cx="145" cy="109"/>
                </a:xfrm>
                <a:custGeom>
                  <a:avLst/>
                  <a:gdLst>
                    <a:gd name="T0" fmla="*/ 0 w 145"/>
                    <a:gd name="T1" fmla="*/ 48 h 109"/>
                    <a:gd name="T2" fmla="*/ 30 w 145"/>
                    <a:gd name="T3" fmla="*/ 72 h 109"/>
                    <a:gd name="T4" fmla="*/ 48 w 145"/>
                    <a:gd name="T5" fmla="*/ 72 h 109"/>
                    <a:gd name="T6" fmla="*/ 66 w 145"/>
                    <a:gd name="T7" fmla="*/ 72 h 109"/>
                    <a:gd name="T8" fmla="*/ 72 w 145"/>
                    <a:gd name="T9" fmla="*/ 90 h 109"/>
                    <a:gd name="T10" fmla="*/ 90 w 145"/>
                    <a:gd name="T11" fmla="*/ 102 h 109"/>
                    <a:gd name="T12" fmla="*/ 108 w 145"/>
                    <a:gd name="T13" fmla="*/ 108 h 109"/>
                    <a:gd name="T14" fmla="*/ 126 w 145"/>
                    <a:gd name="T15" fmla="*/ 108 h 109"/>
                    <a:gd name="T16" fmla="*/ 144 w 145"/>
                    <a:gd name="T17" fmla="*/ 102 h 109"/>
                    <a:gd name="T18" fmla="*/ 144 w 145"/>
                    <a:gd name="T19" fmla="*/ 84 h 109"/>
                    <a:gd name="T20" fmla="*/ 126 w 145"/>
                    <a:gd name="T21" fmla="*/ 72 h 109"/>
                    <a:gd name="T22" fmla="*/ 102 w 145"/>
                    <a:gd name="T23" fmla="*/ 60 h 109"/>
                    <a:gd name="T24" fmla="*/ 78 w 145"/>
                    <a:gd name="T25" fmla="*/ 48 h 109"/>
                    <a:gd name="T26" fmla="*/ 60 w 145"/>
                    <a:gd name="T27" fmla="*/ 36 h 109"/>
                    <a:gd name="T28" fmla="*/ 42 w 145"/>
                    <a:gd name="T29" fmla="*/ 12 h 109"/>
                    <a:gd name="T30" fmla="*/ 24 w 145"/>
                    <a:gd name="T31" fmla="*/ 0 h 109"/>
                    <a:gd name="T32" fmla="*/ 6 w 145"/>
                    <a:gd name="T33" fmla="*/ 6 h 109"/>
                    <a:gd name="T34" fmla="*/ 0 w 145"/>
                    <a:gd name="T35" fmla="*/ 24 h 109"/>
                    <a:gd name="T36" fmla="*/ 0 w 145"/>
                    <a:gd name="T37" fmla="*/ 48 h 109"/>
                    <a:gd name="T38" fmla="*/ 0 w 145"/>
                    <a:gd name="T39" fmla="*/ 48 h 10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5"/>
                    <a:gd name="T61" fmla="*/ 0 h 109"/>
                    <a:gd name="T62" fmla="*/ 145 w 145"/>
                    <a:gd name="T63" fmla="*/ 109 h 10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5" h="109">
                      <a:moveTo>
                        <a:pt x="0" y="48"/>
                      </a:moveTo>
                      <a:lnTo>
                        <a:pt x="30" y="72"/>
                      </a:lnTo>
                      <a:lnTo>
                        <a:pt x="48" y="72"/>
                      </a:lnTo>
                      <a:lnTo>
                        <a:pt x="66" y="72"/>
                      </a:lnTo>
                      <a:lnTo>
                        <a:pt x="72" y="90"/>
                      </a:lnTo>
                      <a:lnTo>
                        <a:pt x="90" y="102"/>
                      </a:lnTo>
                      <a:lnTo>
                        <a:pt x="108" y="108"/>
                      </a:lnTo>
                      <a:lnTo>
                        <a:pt x="126" y="108"/>
                      </a:lnTo>
                      <a:lnTo>
                        <a:pt x="144" y="102"/>
                      </a:lnTo>
                      <a:lnTo>
                        <a:pt x="144" y="84"/>
                      </a:lnTo>
                      <a:lnTo>
                        <a:pt x="126" y="72"/>
                      </a:lnTo>
                      <a:lnTo>
                        <a:pt x="102" y="60"/>
                      </a:lnTo>
                      <a:lnTo>
                        <a:pt x="78" y="48"/>
                      </a:lnTo>
                      <a:lnTo>
                        <a:pt x="60" y="36"/>
                      </a:lnTo>
                      <a:lnTo>
                        <a:pt x="42" y="12"/>
                      </a:lnTo>
                      <a:lnTo>
                        <a:pt x="24" y="0"/>
                      </a:lnTo>
                      <a:lnTo>
                        <a:pt x="6" y="6"/>
                      </a:lnTo>
                      <a:lnTo>
                        <a:pt x="0" y="24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" name="Freeform 140"/>
                <p:cNvSpPr>
                  <a:spLocks/>
                </p:cNvSpPr>
                <p:nvPr/>
              </p:nvSpPr>
              <p:spPr bwMode="auto">
                <a:xfrm>
                  <a:off x="1562" y="2958"/>
                  <a:ext cx="295" cy="421"/>
                </a:xfrm>
                <a:custGeom>
                  <a:avLst/>
                  <a:gdLst>
                    <a:gd name="T0" fmla="*/ 270 w 295"/>
                    <a:gd name="T1" fmla="*/ 90 h 421"/>
                    <a:gd name="T2" fmla="*/ 264 w 295"/>
                    <a:gd name="T3" fmla="*/ 120 h 421"/>
                    <a:gd name="T4" fmla="*/ 264 w 295"/>
                    <a:gd name="T5" fmla="*/ 138 h 421"/>
                    <a:gd name="T6" fmla="*/ 252 w 295"/>
                    <a:gd name="T7" fmla="*/ 156 h 421"/>
                    <a:gd name="T8" fmla="*/ 240 w 295"/>
                    <a:gd name="T9" fmla="*/ 174 h 421"/>
                    <a:gd name="T10" fmla="*/ 234 w 295"/>
                    <a:gd name="T11" fmla="*/ 192 h 421"/>
                    <a:gd name="T12" fmla="*/ 234 w 295"/>
                    <a:gd name="T13" fmla="*/ 210 h 421"/>
                    <a:gd name="T14" fmla="*/ 234 w 295"/>
                    <a:gd name="T15" fmla="*/ 228 h 421"/>
                    <a:gd name="T16" fmla="*/ 234 w 295"/>
                    <a:gd name="T17" fmla="*/ 246 h 421"/>
                    <a:gd name="T18" fmla="*/ 246 w 295"/>
                    <a:gd name="T19" fmla="*/ 264 h 421"/>
                    <a:gd name="T20" fmla="*/ 258 w 295"/>
                    <a:gd name="T21" fmla="*/ 282 h 421"/>
                    <a:gd name="T22" fmla="*/ 276 w 295"/>
                    <a:gd name="T23" fmla="*/ 294 h 421"/>
                    <a:gd name="T24" fmla="*/ 282 w 295"/>
                    <a:gd name="T25" fmla="*/ 312 h 421"/>
                    <a:gd name="T26" fmla="*/ 294 w 295"/>
                    <a:gd name="T27" fmla="*/ 330 h 421"/>
                    <a:gd name="T28" fmla="*/ 294 w 295"/>
                    <a:gd name="T29" fmla="*/ 348 h 421"/>
                    <a:gd name="T30" fmla="*/ 294 w 295"/>
                    <a:gd name="T31" fmla="*/ 366 h 421"/>
                    <a:gd name="T32" fmla="*/ 276 w 295"/>
                    <a:gd name="T33" fmla="*/ 372 h 421"/>
                    <a:gd name="T34" fmla="*/ 270 w 295"/>
                    <a:gd name="T35" fmla="*/ 390 h 421"/>
                    <a:gd name="T36" fmla="*/ 270 w 295"/>
                    <a:gd name="T37" fmla="*/ 408 h 421"/>
                    <a:gd name="T38" fmla="*/ 252 w 295"/>
                    <a:gd name="T39" fmla="*/ 420 h 421"/>
                    <a:gd name="T40" fmla="*/ 228 w 295"/>
                    <a:gd name="T41" fmla="*/ 420 h 421"/>
                    <a:gd name="T42" fmla="*/ 210 w 295"/>
                    <a:gd name="T43" fmla="*/ 420 h 421"/>
                    <a:gd name="T44" fmla="*/ 192 w 295"/>
                    <a:gd name="T45" fmla="*/ 420 h 421"/>
                    <a:gd name="T46" fmla="*/ 174 w 295"/>
                    <a:gd name="T47" fmla="*/ 402 h 421"/>
                    <a:gd name="T48" fmla="*/ 156 w 295"/>
                    <a:gd name="T49" fmla="*/ 390 h 421"/>
                    <a:gd name="T50" fmla="*/ 150 w 295"/>
                    <a:gd name="T51" fmla="*/ 372 h 421"/>
                    <a:gd name="T52" fmla="*/ 132 w 295"/>
                    <a:gd name="T53" fmla="*/ 354 h 421"/>
                    <a:gd name="T54" fmla="*/ 132 w 295"/>
                    <a:gd name="T55" fmla="*/ 336 h 421"/>
                    <a:gd name="T56" fmla="*/ 108 w 295"/>
                    <a:gd name="T57" fmla="*/ 312 h 421"/>
                    <a:gd name="T58" fmla="*/ 84 w 295"/>
                    <a:gd name="T59" fmla="*/ 288 h 421"/>
                    <a:gd name="T60" fmla="*/ 60 w 295"/>
                    <a:gd name="T61" fmla="*/ 282 h 421"/>
                    <a:gd name="T62" fmla="*/ 42 w 295"/>
                    <a:gd name="T63" fmla="*/ 270 h 421"/>
                    <a:gd name="T64" fmla="*/ 24 w 295"/>
                    <a:gd name="T65" fmla="*/ 264 h 421"/>
                    <a:gd name="T66" fmla="*/ 12 w 295"/>
                    <a:gd name="T67" fmla="*/ 240 h 421"/>
                    <a:gd name="T68" fmla="*/ 0 w 295"/>
                    <a:gd name="T69" fmla="*/ 216 h 421"/>
                    <a:gd name="T70" fmla="*/ 0 w 295"/>
                    <a:gd name="T71" fmla="*/ 198 h 421"/>
                    <a:gd name="T72" fmla="*/ 0 w 295"/>
                    <a:gd name="T73" fmla="*/ 180 h 421"/>
                    <a:gd name="T74" fmla="*/ 18 w 295"/>
                    <a:gd name="T75" fmla="*/ 162 h 421"/>
                    <a:gd name="T76" fmla="*/ 36 w 295"/>
                    <a:gd name="T77" fmla="*/ 150 h 421"/>
                    <a:gd name="T78" fmla="*/ 60 w 295"/>
                    <a:gd name="T79" fmla="*/ 138 h 421"/>
                    <a:gd name="T80" fmla="*/ 78 w 295"/>
                    <a:gd name="T81" fmla="*/ 126 h 421"/>
                    <a:gd name="T82" fmla="*/ 102 w 295"/>
                    <a:gd name="T83" fmla="*/ 126 h 421"/>
                    <a:gd name="T84" fmla="*/ 120 w 295"/>
                    <a:gd name="T85" fmla="*/ 114 h 421"/>
                    <a:gd name="T86" fmla="*/ 138 w 295"/>
                    <a:gd name="T87" fmla="*/ 102 h 421"/>
                    <a:gd name="T88" fmla="*/ 144 w 295"/>
                    <a:gd name="T89" fmla="*/ 84 h 421"/>
                    <a:gd name="T90" fmla="*/ 144 w 295"/>
                    <a:gd name="T91" fmla="*/ 48 h 421"/>
                    <a:gd name="T92" fmla="*/ 150 w 295"/>
                    <a:gd name="T93" fmla="*/ 30 h 421"/>
                    <a:gd name="T94" fmla="*/ 162 w 295"/>
                    <a:gd name="T95" fmla="*/ 12 h 421"/>
                    <a:gd name="T96" fmla="*/ 180 w 295"/>
                    <a:gd name="T97" fmla="*/ 0 h 421"/>
                    <a:gd name="T98" fmla="*/ 198 w 295"/>
                    <a:gd name="T99" fmla="*/ 0 h 421"/>
                    <a:gd name="T100" fmla="*/ 216 w 295"/>
                    <a:gd name="T101" fmla="*/ 0 h 421"/>
                    <a:gd name="T102" fmla="*/ 234 w 295"/>
                    <a:gd name="T103" fmla="*/ 0 h 421"/>
                    <a:gd name="T104" fmla="*/ 258 w 295"/>
                    <a:gd name="T105" fmla="*/ 18 h 421"/>
                    <a:gd name="T106" fmla="*/ 270 w 295"/>
                    <a:gd name="T107" fmla="*/ 36 h 421"/>
                    <a:gd name="T108" fmla="*/ 282 w 295"/>
                    <a:gd name="T109" fmla="*/ 54 h 421"/>
                    <a:gd name="T110" fmla="*/ 270 w 295"/>
                    <a:gd name="T111" fmla="*/ 90 h 421"/>
                    <a:gd name="T112" fmla="*/ 270 w 295"/>
                    <a:gd name="T113" fmla="*/ 90 h 42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95"/>
                    <a:gd name="T172" fmla="*/ 0 h 421"/>
                    <a:gd name="T173" fmla="*/ 295 w 295"/>
                    <a:gd name="T174" fmla="*/ 421 h 42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95" h="421">
                      <a:moveTo>
                        <a:pt x="270" y="90"/>
                      </a:moveTo>
                      <a:lnTo>
                        <a:pt x="264" y="120"/>
                      </a:lnTo>
                      <a:lnTo>
                        <a:pt x="264" y="138"/>
                      </a:lnTo>
                      <a:lnTo>
                        <a:pt x="252" y="156"/>
                      </a:lnTo>
                      <a:lnTo>
                        <a:pt x="240" y="174"/>
                      </a:lnTo>
                      <a:lnTo>
                        <a:pt x="234" y="192"/>
                      </a:lnTo>
                      <a:lnTo>
                        <a:pt x="234" y="210"/>
                      </a:lnTo>
                      <a:lnTo>
                        <a:pt x="234" y="228"/>
                      </a:lnTo>
                      <a:lnTo>
                        <a:pt x="234" y="246"/>
                      </a:lnTo>
                      <a:lnTo>
                        <a:pt x="246" y="264"/>
                      </a:lnTo>
                      <a:lnTo>
                        <a:pt x="258" y="282"/>
                      </a:lnTo>
                      <a:lnTo>
                        <a:pt x="276" y="294"/>
                      </a:lnTo>
                      <a:lnTo>
                        <a:pt x="282" y="312"/>
                      </a:lnTo>
                      <a:lnTo>
                        <a:pt x="294" y="330"/>
                      </a:lnTo>
                      <a:lnTo>
                        <a:pt x="294" y="348"/>
                      </a:lnTo>
                      <a:lnTo>
                        <a:pt x="294" y="366"/>
                      </a:lnTo>
                      <a:lnTo>
                        <a:pt x="276" y="372"/>
                      </a:lnTo>
                      <a:lnTo>
                        <a:pt x="270" y="390"/>
                      </a:lnTo>
                      <a:lnTo>
                        <a:pt x="270" y="408"/>
                      </a:lnTo>
                      <a:lnTo>
                        <a:pt x="252" y="420"/>
                      </a:lnTo>
                      <a:lnTo>
                        <a:pt x="228" y="420"/>
                      </a:lnTo>
                      <a:lnTo>
                        <a:pt x="210" y="420"/>
                      </a:lnTo>
                      <a:lnTo>
                        <a:pt x="192" y="420"/>
                      </a:lnTo>
                      <a:lnTo>
                        <a:pt x="174" y="402"/>
                      </a:lnTo>
                      <a:lnTo>
                        <a:pt x="156" y="390"/>
                      </a:lnTo>
                      <a:lnTo>
                        <a:pt x="150" y="372"/>
                      </a:lnTo>
                      <a:lnTo>
                        <a:pt x="132" y="354"/>
                      </a:lnTo>
                      <a:lnTo>
                        <a:pt x="132" y="336"/>
                      </a:lnTo>
                      <a:lnTo>
                        <a:pt x="108" y="312"/>
                      </a:lnTo>
                      <a:lnTo>
                        <a:pt x="84" y="288"/>
                      </a:lnTo>
                      <a:lnTo>
                        <a:pt x="60" y="282"/>
                      </a:lnTo>
                      <a:lnTo>
                        <a:pt x="42" y="270"/>
                      </a:lnTo>
                      <a:lnTo>
                        <a:pt x="24" y="264"/>
                      </a:lnTo>
                      <a:lnTo>
                        <a:pt x="12" y="240"/>
                      </a:lnTo>
                      <a:lnTo>
                        <a:pt x="0" y="216"/>
                      </a:lnTo>
                      <a:lnTo>
                        <a:pt x="0" y="198"/>
                      </a:lnTo>
                      <a:lnTo>
                        <a:pt x="0" y="180"/>
                      </a:lnTo>
                      <a:lnTo>
                        <a:pt x="18" y="162"/>
                      </a:lnTo>
                      <a:lnTo>
                        <a:pt x="36" y="150"/>
                      </a:lnTo>
                      <a:lnTo>
                        <a:pt x="60" y="138"/>
                      </a:lnTo>
                      <a:lnTo>
                        <a:pt x="78" y="126"/>
                      </a:lnTo>
                      <a:lnTo>
                        <a:pt x="102" y="126"/>
                      </a:lnTo>
                      <a:lnTo>
                        <a:pt x="120" y="114"/>
                      </a:lnTo>
                      <a:lnTo>
                        <a:pt x="138" y="102"/>
                      </a:lnTo>
                      <a:lnTo>
                        <a:pt x="144" y="84"/>
                      </a:lnTo>
                      <a:lnTo>
                        <a:pt x="144" y="48"/>
                      </a:lnTo>
                      <a:lnTo>
                        <a:pt x="150" y="30"/>
                      </a:lnTo>
                      <a:lnTo>
                        <a:pt x="162" y="12"/>
                      </a:lnTo>
                      <a:lnTo>
                        <a:pt x="180" y="0"/>
                      </a:lnTo>
                      <a:lnTo>
                        <a:pt x="198" y="0"/>
                      </a:lnTo>
                      <a:lnTo>
                        <a:pt x="216" y="0"/>
                      </a:lnTo>
                      <a:lnTo>
                        <a:pt x="234" y="0"/>
                      </a:lnTo>
                      <a:lnTo>
                        <a:pt x="258" y="18"/>
                      </a:lnTo>
                      <a:lnTo>
                        <a:pt x="270" y="36"/>
                      </a:lnTo>
                      <a:lnTo>
                        <a:pt x="282" y="54"/>
                      </a:lnTo>
                      <a:lnTo>
                        <a:pt x="270" y="90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</p:grpSp>
          <p:sp>
            <p:nvSpPr>
              <p:cNvPr id="38" name="Freeform 141"/>
              <p:cNvSpPr>
                <a:spLocks/>
              </p:cNvSpPr>
              <p:nvPr/>
            </p:nvSpPr>
            <p:spPr bwMode="auto">
              <a:xfrm>
                <a:off x="4795" y="1484"/>
                <a:ext cx="227" cy="195"/>
              </a:xfrm>
              <a:custGeom>
                <a:avLst/>
                <a:gdLst>
                  <a:gd name="T0" fmla="*/ 162 w 427"/>
                  <a:gd name="T1" fmla="*/ 84 h 367"/>
                  <a:gd name="T2" fmla="*/ 114 w 427"/>
                  <a:gd name="T3" fmla="*/ 84 h 367"/>
                  <a:gd name="T4" fmla="*/ 12 w 427"/>
                  <a:gd name="T5" fmla="*/ 144 h 367"/>
                  <a:gd name="T6" fmla="*/ 0 w 427"/>
                  <a:gd name="T7" fmla="*/ 162 h 367"/>
                  <a:gd name="T8" fmla="*/ 24 w 427"/>
                  <a:gd name="T9" fmla="*/ 312 h 367"/>
                  <a:gd name="T10" fmla="*/ 54 w 427"/>
                  <a:gd name="T11" fmla="*/ 330 h 367"/>
                  <a:gd name="T12" fmla="*/ 72 w 427"/>
                  <a:gd name="T13" fmla="*/ 336 h 367"/>
                  <a:gd name="T14" fmla="*/ 90 w 427"/>
                  <a:gd name="T15" fmla="*/ 348 h 367"/>
                  <a:gd name="T16" fmla="*/ 174 w 427"/>
                  <a:gd name="T17" fmla="*/ 318 h 367"/>
                  <a:gd name="T18" fmla="*/ 234 w 427"/>
                  <a:gd name="T19" fmla="*/ 282 h 367"/>
                  <a:gd name="T20" fmla="*/ 270 w 427"/>
                  <a:gd name="T21" fmla="*/ 312 h 367"/>
                  <a:gd name="T22" fmla="*/ 390 w 427"/>
                  <a:gd name="T23" fmla="*/ 366 h 367"/>
                  <a:gd name="T24" fmla="*/ 426 w 427"/>
                  <a:gd name="T25" fmla="*/ 294 h 367"/>
                  <a:gd name="T26" fmla="*/ 426 w 427"/>
                  <a:gd name="T27" fmla="*/ 276 h 367"/>
                  <a:gd name="T28" fmla="*/ 312 w 427"/>
                  <a:gd name="T29" fmla="*/ 204 h 367"/>
                  <a:gd name="T30" fmla="*/ 300 w 427"/>
                  <a:gd name="T31" fmla="*/ 186 h 367"/>
                  <a:gd name="T32" fmla="*/ 294 w 427"/>
                  <a:gd name="T33" fmla="*/ 162 h 367"/>
                  <a:gd name="T34" fmla="*/ 288 w 427"/>
                  <a:gd name="T35" fmla="*/ 144 h 367"/>
                  <a:gd name="T36" fmla="*/ 288 w 427"/>
                  <a:gd name="T37" fmla="*/ 120 h 367"/>
                  <a:gd name="T38" fmla="*/ 288 w 427"/>
                  <a:gd name="T39" fmla="*/ 102 h 367"/>
                  <a:gd name="T40" fmla="*/ 282 w 427"/>
                  <a:gd name="T41" fmla="*/ 72 h 367"/>
                  <a:gd name="T42" fmla="*/ 270 w 427"/>
                  <a:gd name="T43" fmla="*/ 48 h 367"/>
                  <a:gd name="T44" fmla="*/ 264 w 427"/>
                  <a:gd name="T45" fmla="*/ 30 h 367"/>
                  <a:gd name="T46" fmla="*/ 258 w 427"/>
                  <a:gd name="T47" fmla="*/ 12 h 367"/>
                  <a:gd name="T48" fmla="*/ 240 w 427"/>
                  <a:gd name="T49" fmla="*/ 0 h 367"/>
                  <a:gd name="T50" fmla="*/ 222 w 427"/>
                  <a:gd name="T51" fmla="*/ 0 h 367"/>
                  <a:gd name="T52" fmla="*/ 204 w 427"/>
                  <a:gd name="T53" fmla="*/ 0 h 367"/>
                  <a:gd name="T54" fmla="*/ 186 w 427"/>
                  <a:gd name="T55" fmla="*/ 0 h 367"/>
                  <a:gd name="T56" fmla="*/ 180 w 427"/>
                  <a:gd name="T57" fmla="*/ 18 h 367"/>
                  <a:gd name="T58" fmla="*/ 162 w 427"/>
                  <a:gd name="T59" fmla="*/ 84 h 367"/>
                  <a:gd name="T60" fmla="*/ 162 w 427"/>
                  <a:gd name="T61" fmla="*/ 84 h 36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27"/>
                  <a:gd name="T94" fmla="*/ 0 h 367"/>
                  <a:gd name="T95" fmla="*/ 427 w 427"/>
                  <a:gd name="T96" fmla="*/ 367 h 36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27" h="367">
                    <a:moveTo>
                      <a:pt x="162" y="84"/>
                    </a:moveTo>
                    <a:lnTo>
                      <a:pt x="114" y="84"/>
                    </a:lnTo>
                    <a:lnTo>
                      <a:pt x="12" y="144"/>
                    </a:lnTo>
                    <a:lnTo>
                      <a:pt x="0" y="162"/>
                    </a:lnTo>
                    <a:lnTo>
                      <a:pt x="24" y="312"/>
                    </a:lnTo>
                    <a:lnTo>
                      <a:pt x="54" y="330"/>
                    </a:lnTo>
                    <a:lnTo>
                      <a:pt x="72" y="336"/>
                    </a:lnTo>
                    <a:lnTo>
                      <a:pt x="90" y="348"/>
                    </a:lnTo>
                    <a:lnTo>
                      <a:pt x="174" y="318"/>
                    </a:lnTo>
                    <a:lnTo>
                      <a:pt x="234" y="282"/>
                    </a:lnTo>
                    <a:lnTo>
                      <a:pt x="270" y="312"/>
                    </a:lnTo>
                    <a:lnTo>
                      <a:pt x="390" y="366"/>
                    </a:lnTo>
                    <a:lnTo>
                      <a:pt x="426" y="294"/>
                    </a:lnTo>
                    <a:lnTo>
                      <a:pt x="426" y="276"/>
                    </a:lnTo>
                    <a:lnTo>
                      <a:pt x="312" y="204"/>
                    </a:lnTo>
                    <a:lnTo>
                      <a:pt x="300" y="186"/>
                    </a:lnTo>
                    <a:lnTo>
                      <a:pt x="294" y="162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88" y="102"/>
                    </a:lnTo>
                    <a:lnTo>
                      <a:pt x="282" y="72"/>
                    </a:lnTo>
                    <a:lnTo>
                      <a:pt x="270" y="48"/>
                    </a:lnTo>
                    <a:lnTo>
                      <a:pt x="264" y="30"/>
                    </a:lnTo>
                    <a:lnTo>
                      <a:pt x="258" y="12"/>
                    </a:lnTo>
                    <a:lnTo>
                      <a:pt x="240" y="0"/>
                    </a:lnTo>
                    <a:lnTo>
                      <a:pt x="222" y="0"/>
                    </a:lnTo>
                    <a:lnTo>
                      <a:pt x="204" y="0"/>
                    </a:lnTo>
                    <a:lnTo>
                      <a:pt x="186" y="0"/>
                    </a:lnTo>
                    <a:lnTo>
                      <a:pt x="180" y="18"/>
                    </a:lnTo>
                    <a:lnTo>
                      <a:pt x="162" y="84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9" name="Freeform 142"/>
              <p:cNvSpPr>
                <a:spLocks/>
              </p:cNvSpPr>
              <p:nvPr/>
            </p:nvSpPr>
            <p:spPr bwMode="auto">
              <a:xfrm>
                <a:off x="4987" y="1458"/>
                <a:ext cx="185" cy="167"/>
              </a:xfrm>
              <a:custGeom>
                <a:avLst/>
                <a:gdLst>
                  <a:gd name="T0" fmla="*/ 90 w 349"/>
                  <a:gd name="T1" fmla="*/ 84 h 313"/>
                  <a:gd name="T2" fmla="*/ 78 w 349"/>
                  <a:gd name="T3" fmla="*/ 138 h 313"/>
                  <a:gd name="T4" fmla="*/ 162 w 349"/>
                  <a:gd name="T5" fmla="*/ 192 h 313"/>
                  <a:gd name="T6" fmla="*/ 162 w 349"/>
                  <a:gd name="T7" fmla="*/ 210 h 313"/>
                  <a:gd name="T8" fmla="*/ 162 w 349"/>
                  <a:gd name="T9" fmla="*/ 228 h 313"/>
                  <a:gd name="T10" fmla="*/ 162 w 349"/>
                  <a:gd name="T11" fmla="*/ 246 h 313"/>
                  <a:gd name="T12" fmla="*/ 162 w 349"/>
                  <a:gd name="T13" fmla="*/ 264 h 313"/>
                  <a:gd name="T14" fmla="*/ 162 w 349"/>
                  <a:gd name="T15" fmla="*/ 282 h 313"/>
                  <a:gd name="T16" fmla="*/ 174 w 349"/>
                  <a:gd name="T17" fmla="*/ 300 h 313"/>
                  <a:gd name="T18" fmla="*/ 228 w 349"/>
                  <a:gd name="T19" fmla="*/ 312 h 313"/>
                  <a:gd name="T20" fmla="*/ 348 w 349"/>
                  <a:gd name="T21" fmla="*/ 198 h 313"/>
                  <a:gd name="T22" fmla="*/ 312 w 349"/>
                  <a:gd name="T23" fmla="*/ 132 h 313"/>
                  <a:gd name="T24" fmla="*/ 294 w 349"/>
                  <a:gd name="T25" fmla="*/ 132 h 313"/>
                  <a:gd name="T26" fmla="*/ 264 w 349"/>
                  <a:gd name="T27" fmla="*/ 132 h 313"/>
                  <a:gd name="T28" fmla="*/ 240 w 349"/>
                  <a:gd name="T29" fmla="*/ 132 h 313"/>
                  <a:gd name="T30" fmla="*/ 222 w 349"/>
                  <a:gd name="T31" fmla="*/ 132 h 313"/>
                  <a:gd name="T32" fmla="*/ 204 w 349"/>
                  <a:gd name="T33" fmla="*/ 132 h 313"/>
                  <a:gd name="T34" fmla="*/ 192 w 349"/>
                  <a:gd name="T35" fmla="*/ 114 h 313"/>
                  <a:gd name="T36" fmla="*/ 180 w 349"/>
                  <a:gd name="T37" fmla="*/ 96 h 313"/>
                  <a:gd name="T38" fmla="*/ 54 w 349"/>
                  <a:gd name="T39" fmla="*/ 0 h 313"/>
                  <a:gd name="T40" fmla="*/ 0 w 349"/>
                  <a:gd name="T41" fmla="*/ 30 h 313"/>
                  <a:gd name="T42" fmla="*/ 0 w 349"/>
                  <a:gd name="T43" fmla="*/ 48 h 313"/>
                  <a:gd name="T44" fmla="*/ 0 w 349"/>
                  <a:gd name="T45" fmla="*/ 66 h 313"/>
                  <a:gd name="T46" fmla="*/ 72 w 349"/>
                  <a:gd name="T47" fmla="*/ 60 h 313"/>
                  <a:gd name="T48" fmla="*/ 90 w 349"/>
                  <a:gd name="T49" fmla="*/ 84 h 313"/>
                  <a:gd name="T50" fmla="*/ 90 w 349"/>
                  <a:gd name="T51" fmla="*/ 84 h 3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9"/>
                  <a:gd name="T79" fmla="*/ 0 h 313"/>
                  <a:gd name="T80" fmla="*/ 349 w 349"/>
                  <a:gd name="T81" fmla="*/ 313 h 3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9" h="313">
                    <a:moveTo>
                      <a:pt x="90" y="84"/>
                    </a:moveTo>
                    <a:lnTo>
                      <a:pt x="78" y="138"/>
                    </a:lnTo>
                    <a:lnTo>
                      <a:pt x="162" y="192"/>
                    </a:lnTo>
                    <a:lnTo>
                      <a:pt x="162" y="210"/>
                    </a:lnTo>
                    <a:lnTo>
                      <a:pt x="162" y="228"/>
                    </a:lnTo>
                    <a:lnTo>
                      <a:pt x="162" y="246"/>
                    </a:lnTo>
                    <a:lnTo>
                      <a:pt x="162" y="264"/>
                    </a:lnTo>
                    <a:lnTo>
                      <a:pt x="162" y="282"/>
                    </a:lnTo>
                    <a:lnTo>
                      <a:pt x="174" y="300"/>
                    </a:lnTo>
                    <a:lnTo>
                      <a:pt x="228" y="312"/>
                    </a:lnTo>
                    <a:lnTo>
                      <a:pt x="348" y="198"/>
                    </a:lnTo>
                    <a:lnTo>
                      <a:pt x="312" y="132"/>
                    </a:lnTo>
                    <a:lnTo>
                      <a:pt x="294" y="132"/>
                    </a:lnTo>
                    <a:lnTo>
                      <a:pt x="264" y="132"/>
                    </a:lnTo>
                    <a:lnTo>
                      <a:pt x="240" y="132"/>
                    </a:lnTo>
                    <a:lnTo>
                      <a:pt x="222" y="132"/>
                    </a:lnTo>
                    <a:lnTo>
                      <a:pt x="204" y="132"/>
                    </a:lnTo>
                    <a:lnTo>
                      <a:pt x="192" y="114"/>
                    </a:lnTo>
                    <a:lnTo>
                      <a:pt x="180" y="96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72" y="60"/>
                    </a:lnTo>
                    <a:lnTo>
                      <a:pt x="90" y="84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0" name="Freeform 143"/>
              <p:cNvSpPr>
                <a:spLocks/>
              </p:cNvSpPr>
              <p:nvPr/>
            </p:nvSpPr>
            <p:spPr bwMode="auto">
              <a:xfrm>
                <a:off x="4636" y="1481"/>
                <a:ext cx="156" cy="224"/>
              </a:xfrm>
              <a:custGeom>
                <a:avLst/>
                <a:gdLst>
                  <a:gd name="T0" fmla="*/ 270 w 295"/>
                  <a:gd name="T1" fmla="*/ 90 h 421"/>
                  <a:gd name="T2" fmla="*/ 264 w 295"/>
                  <a:gd name="T3" fmla="*/ 120 h 421"/>
                  <a:gd name="T4" fmla="*/ 264 w 295"/>
                  <a:gd name="T5" fmla="*/ 138 h 421"/>
                  <a:gd name="T6" fmla="*/ 252 w 295"/>
                  <a:gd name="T7" fmla="*/ 156 h 421"/>
                  <a:gd name="T8" fmla="*/ 258 w 295"/>
                  <a:gd name="T9" fmla="*/ 282 h 421"/>
                  <a:gd name="T10" fmla="*/ 276 w 295"/>
                  <a:gd name="T11" fmla="*/ 294 h 421"/>
                  <a:gd name="T12" fmla="*/ 282 w 295"/>
                  <a:gd name="T13" fmla="*/ 312 h 421"/>
                  <a:gd name="T14" fmla="*/ 294 w 295"/>
                  <a:gd name="T15" fmla="*/ 330 h 421"/>
                  <a:gd name="T16" fmla="*/ 294 w 295"/>
                  <a:gd name="T17" fmla="*/ 348 h 421"/>
                  <a:gd name="T18" fmla="*/ 210 w 295"/>
                  <a:gd name="T19" fmla="*/ 420 h 421"/>
                  <a:gd name="T20" fmla="*/ 192 w 295"/>
                  <a:gd name="T21" fmla="*/ 420 h 421"/>
                  <a:gd name="T22" fmla="*/ 174 w 295"/>
                  <a:gd name="T23" fmla="*/ 402 h 421"/>
                  <a:gd name="T24" fmla="*/ 156 w 295"/>
                  <a:gd name="T25" fmla="*/ 390 h 421"/>
                  <a:gd name="T26" fmla="*/ 150 w 295"/>
                  <a:gd name="T27" fmla="*/ 372 h 421"/>
                  <a:gd name="T28" fmla="*/ 42 w 295"/>
                  <a:gd name="T29" fmla="*/ 270 h 421"/>
                  <a:gd name="T30" fmla="*/ 24 w 295"/>
                  <a:gd name="T31" fmla="*/ 264 h 421"/>
                  <a:gd name="T32" fmla="*/ 12 w 295"/>
                  <a:gd name="T33" fmla="*/ 240 h 421"/>
                  <a:gd name="T34" fmla="*/ 0 w 295"/>
                  <a:gd name="T35" fmla="*/ 216 h 421"/>
                  <a:gd name="T36" fmla="*/ 0 w 295"/>
                  <a:gd name="T37" fmla="*/ 198 h 421"/>
                  <a:gd name="T38" fmla="*/ 0 w 295"/>
                  <a:gd name="T39" fmla="*/ 180 h 421"/>
                  <a:gd name="T40" fmla="*/ 18 w 295"/>
                  <a:gd name="T41" fmla="*/ 162 h 421"/>
                  <a:gd name="T42" fmla="*/ 60 w 295"/>
                  <a:gd name="T43" fmla="*/ 138 h 421"/>
                  <a:gd name="T44" fmla="*/ 150 w 295"/>
                  <a:gd name="T45" fmla="*/ 30 h 421"/>
                  <a:gd name="T46" fmla="*/ 162 w 295"/>
                  <a:gd name="T47" fmla="*/ 12 h 421"/>
                  <a:gd name="T48" fmla="*/ 180 w 295"/>
                  <a:gd name="T49" fmla="*/ 0 h 421"/>
                  <a:gd name="T50" fmla="*/ 198 w 295"/>
                  <a:gd name="T51" fmla="*/ 0 h 421"/>
                  <a:gd name="T52" fmla="*/ 216 w 295"/>
                  <a:gd name="T53" fmla="*/ 0 h 421"/>
                  <a:gd name="T54" fmla="*/ 270 w 295"/>
                  <a:gd name="T55" fmla="*/ 36 h 421"/>
                  <a:gd name="T56" fmla="*/ 270 w 295"/>
                  <a:gd name="T57" fmla="*/ 90 h 421"/>
                  <a:gd name="T58" fmla="*/ 270 w 295"/>
                  <a:gd name="T59" fmla="*/ 90 h 4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95"/>
                  <a:gd name="T91" fmla="*/ 0 h 421"/>
                  <a:gd name="T92" fmla="*/ 295 w 295"/>
                  <a:gd name="T93" fmla="*/ 421 h 42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95" h="421">
                    <a:moveTo>
                      <a:pt x="270" y="90"/>
                    </a:moveTo>
                    <a:lnTo>
                      <a:pt x="264" y="120"/>
                    </a:lnTo>
                    <a:lnTo>
                      <a:pt x="264" y="138"/>
                    </a:lnTo>
                    <a:lnTo>
                      <a:pt x="252" y="156"/>
                    </a:lnTo>
                    <a:lnTo>
                      <a:pt x="258" y="282"/>
                    </a:lnTo>
                    <a:lnTo>
                      <a:pt x="276" y="294"/>
                    </a:lnTo>
                    <a:lnTo>
                      <a:pt x="282" y="312"/>
                    </a:lnTo>
                    <a:lnTo>
                      <a:pt x="294" y="330"/>
                    </a:lnTo>
                    <a:lnTo>
                      <a:pt x="294" y="348"/>
                    </a:lnTo>
                    <a:lnTo>
                      <a:pt x="210" y="420"/>
                    </a:lnTo>
                    <a:lnTo>
                      <a:pt x="192" y="420"/>
                    </a:lnTo>
                    <a:lnTo>
                      <a:pt x="174" y="402"/>
                    </a:lnTo>
                    <a:lnTo>
                      <a:pt x="156" y="390"/>
                    </a:lnTo>
                    <a:lnTo>
                      <a:pt x="150" y="372"/>
                    </a:lnTo>
                    <a:lnTo>
                      <a:pt x="42" y="270"/>
                    </a:lnTo>
                    <a:lnTo>
                      <a:pt x="24" y="264"/>
                    </a:lnTo>
                    <a:lnTo>
                      <a:pt x="12" y="240"/>
                    </a:lnTo>
                    <a:lnTo>
                      <a:pt x="0" y="216"/>
                    </a:lnTo>
                    <a:lnTo>
                      <a:pt x="0" y="198"/>
                    </a:lnTo>
                    <a:lnTo>
                      <a:pt x="0" y="180"/>
                    </a:lnTo>
                    <a:lnTo>
                      <a:pt x="18" y="162"/>
                    </a:lnTo>
                    <a:lnTo>
                      <a:pt x="60" y="138"/>
                    </a:lnTo>
                    <a:lnTo>
                      <a:pt x="150" y="30"/>
                    </a:lnTo>
                    <a:lnTo>
                      <a:pt x="162" y="12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216" y="0"/>
                    </a:lnTo>
                    <a:lnTo>
                      <a:pt x="270" y="36"/>
                    </a:lnTo>
                    <a:lnTo>
                      <a:pt x="270" y="90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1" name="Freeform 144"/>
              <p:cNvSpPr>
                <a:spLocks/>
              </p:cNvSpPr>
              <p:nvPr/>
            </p:nvSpPr>
            <p:spPr bwMode="auto">
              <a:xfrm>
                <a:off x="4782" y="1178"/>
                <a:ext cx="240" cy="195"/>
              </a:xfrm>
              <a:custGeom>
                <a:avLst/>
                <a:gdLst>
                  <a:gd name="T0" fmla="*/ 138 w 451"/>
                  <a:gd name="T1" fmla="*/ 84 h 367"/>
                  <a:gd name="T2" fmla="*/ 54 w 451"/>
                  <a:gd name="T3" fmla="*/ 132 h 367"/>
                  <a:gd name="T4" fmla="*/ 24 w 451"/>
                  <a:gd name="T5" fmla="*/ 162 h 367"/>
                  <a:gd name="T6" fmla="*/ 6 w 451"/>
                  <a:gd name="T7" fmla="*/ 198 h 367"/>
                  <a:gd name="T8" fmla="*/ 0 w 451"/>
                  <a:gd name="T9" fmla="*/ 234 h 367"/>
                  <a:gd name="T10" fmla="*/ 18 w 451"/>
                  <a:gd name="T11" fmla="*/ 264 h 367"/>
                  <a:gd name="T12" fmla="*/ 48 w 451"/>
                  <a:gd name="T13" fmla="*/ 294 h 367"/>
                  <a:gd name="T14" fmla="*/ 78 w 451"/>
                  <a:gd name="T15" fmla="*/ 330 h 367"/>
                  <a:gd name="T16" fmla="*/ 114 w 451"/>
                  <a:gd name="T17" fmla="*/ 348 h 367"/>
                  <a:gd name="T18" fmla="*/ 150 w 451"/>
                  <a:gd name="T19" fmla="*/ 354 h 367"/>
                  <a:gd name="T20" fmla="*/ 186 w 451"/>
                  <a:gd name="T21" fmla="*/ 336 h 367"/>
                  <a:gd name="T22" fmla="*/ 198 w 451"/>
                  <a:gd name="T23" fmla="*/ 300 h 367"/>
                  <a:gd name="T24" fmla="*/ 234 w 451"/>
                  <a:gd name="T25" fmla="*/ 276 h 367"/>
                  <a:gd name="T26" fmla="*/ 276 w 451"/>
                  <a:gd name="T27" fmla="*/ 300 h 367"/>
                  <a:gd name="T28" fmla="*/ 300 w 451"/>
                  <a:gd name="T29" fmla="*/ 330 h 367"/>
                  <a:gd name="T30" fmla="*/ 336 w 451"/>
                  <a:gd name="T31" fmla="*/ 360 h 367"/>
                  <a:gd name="T32" fmla="*/ 390 w 451"/>
                  <a:gd name="T33" fmla="*/ 366 h 367"/>
                  <a:gd name="T34" fmla="*/ 432 w 451"/>
                  <a:gd name="T35" fmla="*/ 360 h 367"/>
                  <a:gd name="T36" fmla="*/ 450 w 451"/>
                  <a:gd name="T37" fmla="*/ 312 h 367"/>
                  <a:gd name="T38" fmla="*/ 450 w 451"/>
                  <a:gd name="T39" fmla="*/ 276 h 367"/>
                  <a:gd name="T40" fmla="*/ 432 w 451"/>
                  <a:gd name="T41" fmla="*/ 240 h 367"/>
                  <a:gd name="T42" fmla="*/ 396 w 451"/>
                  <a:gd name="T43" fmla="*/ 234 h 367"/>
                  <a:gd name="T44" fmla="*/ 354 w 451"/>
                  <a:gd name="T45" fmla="*/ 216 h 367"/>
                  <a:gd name="T46" fmla="*/ 324 w 451"/>
                  <a:gd name="T47" fmla="*/ 186 h 367"/>
                  <a:gd name="T48" fmla="*/ 312 w 451"/>
                  <a:gd name="T49" fmla="*/ 144 h 367"/>
                  <a:gd name="T50" fmla="*/ 312 w 451"/>
                  <a:gd name="T51" fmla="*/ 102 h 367"/>
                  <a:gd name="T52" fmla="*/ 294 w 451"/>
                  <a:gd name="T53" fmla="*/ 48 h 367"/>
                  <a:gd name="T54" fmla="*/ 282 w 451"/>
                  <a:gd name="T55" fmla="*/ 12 h 367"/>
                  <a:gd name="T56" fmla="*/ 246 w 451"/>
                  <a:gd name="T57" fmla="*/ 0 h 367"/>
                  <a:gd name="T58" fmla="*/ 210 w 451"/>
                  <a:gd name="T59" fmla="*/ 0 h 367"/>
                  <a:gd name="T60" fmla="*/ 204 w 451"/>
                  <a:gd name="T61" fmla="*/ 36 h 367"/>
                  <a:gd name="T62" fmla="*/ 234 w 451"/>
                  <a:gd name="T63" fmla="*/ 72 h 367"/>
                  <a:gd name="T64" fmla="*/ 246 w 451"/>
                  <a:gd name="T65" fmla="*/ 108 h 367"/>
                  <a:gd name="T66" fmla="*/ 228 w 451"/>
                  <a:gd name="T67" fmla="*/ 138 h 367"/>
                  <a:gd name="T68" fmla="*/ 198 w 451"/>
                  <a:gd name="T69" fmla="*/ 120 h 367"/>
                  <a:gd name="T70" fmla="*/ 186 w 451"/>
                  <a:gd name="T71" fmla="*/ 84 h 3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1"/>
                  <a:gd name="T109" fmla="*/ 0 h 367"/>
                  <a:gd name="T110" fmla="*/ 451 w 451"/>
                  <a:gd name="T111" fmla="*/ 367 h 36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1" h="367">
                    <a:moveTo>
                      <a:pt x="186" y="84"/>
                    </a:moveTo>
                    <a:lnTo>
                      <a:pt x="138" y="84"/>
                    </a:lnTo>
                    <a:lnTo>
                      <a:pt x="72" y="120"/>
                    </a:lnTo>
                    <a:lnTo>
                      <a:pt x="54" y="132"/>
                    </a:lnTo>
                    <a:lnTo>
                      <a:pt x="36" y="144"/>
                    </a:lnTo>
                    <a:lnTo>
                      <a:pt x="24" y="162"/>
                    </a:lnTo>
                    <a:lnTo>
                      <a:pt x="18" y="180"/>
                    </a:lnTo>
                    <a:lnTo>
                      <a:pt x="6" y="198"/>
                    </a:lnTo>
                    <a:lnTo>
                      <a:pt x="0" y="216"/>
                    </a:lnTo>
                    <a:lnTo>
                      <a:pt x="0" y="234"/>
                    </a:lnTo>
                    <a:lnTo>
                      <a:pt x="0" y="252"/>
                    </a:lnTo>
                    <a:lnTo>
                      <a:pt x="18" y="264"/>
                    </a:lnTo>
                    <a:lnTo>
                      <a:pt x="30" y="282"/>
                    </a:lnTo>
                    <a:lnTo>
                      <a:pt x="48" y="294"/>
                    </a:lnTo>
                    <a:lnTo>
                      <a:pt x="48" y="312"/>
                    </a:lnTo>
                    <a:lnTo>
                      <a:pt x="78" y="330"/>
                    </a:lnTo>
                    <a:lnTo>
                      <a:pt x="96" y="336"/>
                    </a:lnTo>
                    <a:lnTo>
                      <a:pt x="114" y="348"/>
                    </a:lnTo>
                    <a:lnTo>
                      <a:pt x="132" y="354"/>
                    </a:lnTo>
                    <a:lnTo>
                      <a:pt x="150" y="354"/>
                    </a:lnTo>
                    <a:lnTo>
                      <a:pt x="174" y="354"/>
                    </a:lnTo>
                    <a:lnTo>
                      <a:pt x="186" y="336"/>
                    </a:lnTo>
                    <a:lnTo>
                      <a:pt x="198" y="318"/>
                    </a:lnTo>
                    <a:lnTo>
                      <a:pt x="198" y="300"/>
                    </a:lnTo>
                    <a:lnTo>
                      <a:pt x="216" y="282"/>
                    </a:lnTo>
                    <a:lnTo>
                      <a:pt x="234" y="276"/>
                    </a:lnTo>
                    <a:lnTo>
                      <a:pt x="258" y="282"/>
                    </a:lnTo>
                    <a:lnTo>
                      <a:pt x="276" y="300"/>
                    </a:lnTo>
                    <a:lnTo>
                      <a:pt x="294" y="312"/>
                    </a:lnTo>
                    <a:lnTo>
                      <a:pt x="300" y="330"/>
                    </a:lnTo>
                    <a:lnTo>
                      <a:pt x="318" y="342"/>
                    </a:lnTo>
                    <a:lnTo>
                      <a:pt x="336" y="360"/>
                    </a:lnTo>
                    <a:lnTo>
                      <a:pt x="366" y="366"/>
                    </a:lnTo>
                    <a:lnTo>
                      <a:pt x="390" y="366"/>
                    </a:lnTo>
                    <a:lnTo>
                      <a:pt x="414" y="366"/>
                    </a:lnTo>
                    <a:lnTo>
                      <a:pt x="432" y="360"/>
                    </a:lnTo>
                    <a:lnTo>
                      <a:pt x="438" y="342"/>
                    </a:lnTo>
                    <a:lnTo>
                      <a:pt x="450" y="312"/>
                    </a:lnTo>
                    <a:lnTo>
                      <a:pt x="450" y="294"/>
                    </a:lnTo>
                    <a:lnTo>
                      <a:pt x="450" y="276"/>
                    </a:lnTo>
                    <a:lnTo>
                      <a:pt x="450" y="258"/>
                    </a:lnTo>
                    <a:lnTo>
                      <a:pt x="432" y="240"/>
                    </a:lnTo>
                    <a:lnTo>
                      <a:pt x="414" y="234"/>
                    </a:lnTo>
                    <a:lnTo>
                      <a:pt x="396" y="234"/>
                    </a:lnTo>
                    <a:lnTo>
                      <a:pt x="378" y="228"/>
                    </a:lnTo>
                    <a:lnTo>
                      <a:pt x="354" y="216"/>
                    </a:lnTo>
                    <a:lnTo>
                      <a:pt x="336" y="204"/>
                    </a:lnTo>
                    <a:lnTo>
                      <a:pt x="324" y="186"/>
                    </a:lnTo>
                    <a:lnTo>
                      <a:pt x="318" y="162"/>
                    </a:lnTo>
                    <a:lnTo>
                      <a:pt x="312" y="144"/>
                    </a:lnTo>
                    <a:lnTo>
                      <a:pt x="312" y="120"/>
                    </a:lnTo>
                    <a:lnTo>
                      <a:pt x="312" y="102"/>
                    </a:lnTo>
                    <a:lnTo>
                      <a:pt x="306" y="72"/>
                    </a:lnTo>
                    <a:lnTo>
                      <a:pt x="294" y="48"/>
                    </a:lnTo>
                    <a:lnTo>
                      <a:pt x="288" y="30"/>
                    </a:lnTo>
                    <a:lnTo>
                      <a:pt x="282" y="12"/>
                    </a:lnTo>
                    <a:lnTo>
                      <a:pt x="264" y="0"/>
                    </a:lnTo>
                    <a:lnTo>
                      <a:pt x="246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204" y="18"/>
                    </a:lnTo>
                    <a:lnTo>
                      <a:pt x="204" y="36"/>
                    </a:lnTo>
                    <a:lnTo>
                      <a:pt x="222" y="54"/>
                    </a:lnTo>
                    <a:lnTo>
                      <a:pt x="234" y="72"/>
                    </a:lnTo>
                    <a:lnTo>
                      <a:pt x="246" y="90"/>
                    </a:lnTo>
                    <a:lnTo>
                      <a:pt x="246" y="108"/>
                    </a:lnTo>
                    <a:lnTo>
                      <a:pt x="246" y="126"/>
                    </a:lnTo>
                    <a:lnTo>
                      <a:pt x="228" y="138"/>
                    </a:lnTo>
                    <a:lnTo>
                      <a:pt x="210" y="138"/>
                    </a:lnTo>
                    <a:lnTo>
                      <a:pt x="198" y="120"/>
                    </a:lnTo>
                    <a:lnTo>
                      <a:pt x="186" y="84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2" name="Freeform 145"/>
              <p:cNvSpPr>
                <a:spLocks/>
              </p:cNvSpPr>
              <p:nvPr/>
            </p:nvSpPr>
            <p:spPr bwMode="auto">
              <a:xfrm>
                <a:off x="4987" y="1152"/>
                <a:ext cx="185" cy="166"/>
              </a:xfrm>
              <a:custGeom>
                <a:avLst/>
                <a:gdLst>
                  <a:gd name="T0" fmla="*/ 90 w 349"/>
                  <a:gd name="T1" fmla="*/ 84 h 313"/>
                  <a:gd name="T2" fmla="*/ 66 w 349"/>
                  <a:gd name="T3" fmla="*/ 102 h 313"/>
                  <a:gd name="T4" fmla="*/ 66 w 349"/>
                  <a:gd name="T5" fmla="*/ 120 h 313"/>
                  <a:gd name="T6" fmla="*/ 78 w 349"/>
                  <a:gd name="T7" fmla="*/ 138 h 313"/>
                  <a:gd name="T8" fmla="*/ 96 w 349"/>
                  <a:gd name="T9" fmla="*/ 144 h 313"/>
                  <a:gd name="T10" fmla="*/ 114 w 349"/>
                  <a:gd name="T11" fmla="*/ 150 h 313"/>
                  <a:gd name="T12" fmla="*/ 138 w 349"/>
                  <a:gd name="T13" fmla="*/ 162 h 313"/>
                  <a:gd name="T14" fmla="*/ 156 w 349"/>
                  <a:gd name="T15" fmla="*/ 168 h 313"/>
                  <a:gd name="T16" fmla="*/ 162 w 349"/>
                  <a:gd name="T17" fmla="*/ 192 h 313"/>
                  <a:gd name="T18" fmla="*/ 162 w 349"/>
                  <a:gd name="T19" fmla="*/ 210 h 313"/>
                  <a:gd name="T20" fmla="*/ 162 w 349"/>
                  <a:gd name="T21" fmla="*/ 228 h 313"/>
                  <a:gd name="T22" fmla="*/ 162 w 349"/>
                  <a:gd name="T23" fmla="*/ 246 h 313"/>
                  <a:gd name="T24" fmla="*/ 162 w 349"/>
                  <a:gd name="T25" fmla="*/ 264 h 313"/>
                  <a:gd name="T26" fmla="*/ 162 w 349"/>
                  <a:gd name="T27" fmla="*/ 282 h 313"/>
                  <a:gd name="T28" fmla="*/ 174 w 349"/>
                  <a:gd name="T29" fmla="*/ 300 h 313"/>
                  <a:gd name="T30" fmla="*/ 192 w 349"/>
                  <a:gd name="T31" fmla="*/ 312 h 313"/>
                  <a:gd name="T32" fmla="*/ 210 w 349"/>
                  <a:gd name="T33" fmla="*/ 312 h 313"/>
                  <a:gd name="T34" fmla="*/ 228 w 349"/>
                  <a:gd name="T35" fmla="*/ 312 h 313"/>
                  <a:gd name="T36" fmla="*/ 234 w 349"/>
                  <a:gd name="T37" fmla="*/ 294 h 313"/>
                  <a:gd name="T38" fmla="*/ 240 w 349"/>
                  <a:gd name="T39" fmla="*/ 276 h 313"/>
                  <a:gd name="T40" fmla="*/ 264 w 349"/>
                  <a:gd name="T41" fmla="*/ 252 h 313"/>
                  <a:gd name="T42" fmla="*/ 282 w 349"/>
                  <a:gd name="T43" fmla="*/ 240 h 313"/>
                  <a:gd name="T44" fmla="*/ 300 w 349"/>
                  <a:gd name="T45" fmla="*/ 228 h 313"/>
                  <a:gd name="T46" fmla="*/ 330 w 349"/>
                  <a:gd name="T47" fmla="*/ 216 h 313"/>
                  <a:gd name="T48" fmla="*/ 348 w 349"/>
                  <a:gd name="T49" fmla="*/ 198 h 313"/>
                  <a:gd name="T50" fmla="*/ 348 w 349"/>
                  <a:gd name="T51" fmla="*/ 174 h 313"/>
                  <a:gd name="T52" fmla="*/ 348 w 349"/>
                  <a:gd name="T53" fmla="*/ 156 h 313"/>
                  <a:gd name="T54" fmla="*/ 330 w 349"/>
                  <a:gd name="T55" fmla="*/ 138 h 313"/>
                  <a:gd name="T56" fmla="*/ 312 w 349"/>
                  <a:gd name="T57" fmla="*/ 132 h 313"/>
                  <a:gd name="T58" fmla="*/ 294 w 349"/>
                  <a:gd name="T59" fmla="*/ 132 h 313"/>
                  <a:gd name="T60" fmla="*/ 264 w 349"/>
                  <a:gd name="T61" fmla="*/ 132 h 313"/>
                  <a:gd name="T62" fmla="*/ 240 w 349"/>
                  <a:gd name="T63" fmla="*/ 132 h 313"/>
                  <a:gd name="T64" fmla="*/ 222 w 349"/>
                  <a:gd name="T65" fmla="*/ 132 h 313"/>
                  <a:gd name="T66" fmla="*/ 204 w 349"/>
                  <a:gd name="T67" fmla="*/ 132 h 313"/>
                  <a:gd name="T68" fmla="*/ 192 w 349"/>
                  <a:gd name="T69" fmla="*/ 114 h 313"/>
                  <a:gd name="T70" fmla="*/ 180 w 349"/>
                  <a:gd name="T71" fmla="*/ 96 h 313"/>
                  <a:gd name="T72" fmla="*/ 174 w 349"/>
                  <a:gd name="T73" fmla="*/ 78 h 313"/>
                  <a:gd name="T74" fmla="*/ 156 w 349"/>
                  <a:gd name="T75" fmla="*/ 60 h 313"/>
                  <a:gd name="T76" fmla="*/ 144 w 349"/>
                  <a:gd name="T77" fmla="*/ 36 h 313"/>
                  <a:gd name="T78" fmla="*/ 120 w 349"/>
                  <a:gd name="T79" fmla="*/ 18 h 313"/>
                  <a:gd name="T80" fmla="*/ 96 w 349"/>
                  <a:gd name="T81" fmla="*/ 6 h 313"/>
                  <a:gd name="T82" fmla="*/ 72 w 349"/>
                  <a:gd name="T83" fmla="*/ 0 h 313"/>
                  <a:gd name="T84" fmla="*/ 54 w 349"/>
                  <a:gd name="T85" fmla="*/ 0 h 313"/>
                  <a:gd name="T86" fmla="*/ 36 w 349"/>
                  <a:gd name="T87" fmla="*/ 0 h 313"/>
                  <a:gd name="T88" fmla="*/ 18 w 349"/>
                  <a:gd name="T89" fmla="*/ 12 h 313"/>
                  <a:gd name="T90" fmla="*/ 0 w 349"/>
                  <a:gd name="T91" fmla="*/ 30 h 313"/>
                  <a:gd name="T92" fmla="*/ 0 w 349"/>
                  <a:gd name="T93" fmla="*/ 48 h 313"/>
                  <a:gd name="T94" fmla="*/ 0 w 349"/>
                  <a:gd name="T95" fmla="*/ 66 h 313"/>
                  <a:gd name="T96" fmla="*/ 18 w 349"/>
                  <a:gd name="T97" fmla="*/ 66 h 313"/>
                  <a:gd name="T98" fmla="*/ 36 w 349"/>
                  <a:gd name="T99" fmla="*/ 66 h 313"/>
                  <a:gd name="T100" fmla="*/ 54 w 349"/>
                  <a:gd name="T101" fmla="*/ 60 h 313"/>
                  <a:gd name="T102" fmla="*/ 72 w 349"/>
                  <a:gd name="T103" fmla="*/ 60 h 313"/>
                  <a:gd name="T104" fmla="*/ 90 w 349"/>
                  <a:gd name="T105" fmla="*/ 84 h 313"/>
                  <a:gd name="T106" fmla="*/ 90 w 349"/>
                  <a:gd name="T107" fmla="*/ 84 h 3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9"/>
                  <a:gd name="T163" fmla="*/ 0 h 313"/>
                  <a:gd name="T164" fmla="*/ 349 w 349"/>
                  <a:gd name="T165" fmla="*/ 313 h 31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9" h="313">
                    <a:moveTo>
                      <a:pt x="90" y="84"/>
                    </a:moveTo>
                    <a:lnTo>
                      <a:pt x="66" y="102"/>
                    </a:lnTo>
                    <a:lnTo>
                      <a:pt x="66" y="120"/>
                    </a:lnTo>
                    <a:lnTo>
                      <a:pt x="78" y="138"/>
                    </a:lnTo>
                    <a:lnTo>
                      <a:pt x="96" y="144"/>
                    </a:lnTo>
                    <a:lnTo>
                      <a:pt x="114" y="150"/>
                    </a:lnTo>
                    <a:lnTo>
                      <a:pt x="138" y="162"/>
                    </a:lnTo>
                    <a:lnTo>
                      <a:pt x="156" y="168"/>
                    </a:lnTo>
                    <a:lnTo>
                      <a:pt x="162" y="192"/>
                    </a:lnTo>
                    <a:lnTo>
                      <a:pt x="162" y="210"/>
                    </a:lnTo>
                    <a:lnTo>
                      <a:pt x="162" y="228"/>
                    </a:lnTo>
                    <a:lnTo>
                      <a:pt x="162" y="246"/>
                    </a:lnTo>
                    <a:lnTo>
                      <a:pt x="162" y="264"/>
                    </a:lnTo>
                    <a:lnTo>
                      <a:pt x="162" y="282"/>
                    </a:lnTo>
                    <a:lnTo>
                      <a:pt x="174" y="300"/>
                    </a:lnTo>
                    <a:lnTo>
                      <a:pt x="192" y="312"/>
                    </a:lnTo>
                    <a:lnTo>
                      <a:pt x="210" y="312"/>
                    </a:lnTo>
                    <a:lnTo>
                      <a:pt x="228" y="312"/>
                    </a:lnTo>
                    <a:lnTo>
                      <a:pt x="234" y="294"/>
                    </a:lnTo>
                    <a:lnTo>
                      <a:pt x="240" y="276"/>
                    </a:lnTo>
                    <a:lnTo>
                      <a:pt x="264" y="252"/>
                    </a:lnTo>
                    <a:lnTo>
                      <a:pt x="282" y="240"/>
                    </a:lnTo>
                    <a:lnTo>
                      <a:pt x="300" y="228"/>
                    </a:lnTo>
                    <a:lnTo>
                      <a:pt x="330" y="216"/>
                    </a:lnTo>
                    <a:lnTo>
                      <a:pt x="348" y="198"/>
                    </a:lnTo>
                    <a:lnTo>
                      <a:pt x="348" y="174"/>
                    </a:lnTo>
                    <a:lnTo>
                      <a:pt x="348" y="156"/>
                    </a:lnTo>
                    <a:lnTo>
                      <a:pt x="330" y="138"/>
                    </a:lnTo>
                    <a:lnTo>
                      <a:pt x="312" y="132"/>
                    </a:lnTo>
                    <a:lnTo>
                      <a:pt x="294" y="132"/>
                    </a:lnTo>
                    <a:lnTo>
                      <a:pt x="264" y="132"/>
                    </a:lnTo>
                    <a:lnTo>
                      <a:pt x="240" y="132"/>
                    </a:lnTo>
                    <a:lnTo>
                      <a:pt x="222" y="132"/>
                    </a:lnTo>
                    <a:lnTo>
                      <a:pt x="204" y="132"/>
                    </a:lnTo>
                    <a:lnTo>
                      <a:pt x="192" y="114"/>
                    </a:lnTo>
                    <a:lnTo>
                      <a:pt x="180" y="96"/>
                    </a:lnTo>
                    <a:lnTo>
                      <a:pt x="174" y="78"/>
                    </a:lnTo>
                    <a:lnTo>
                      <a:pt x="156" y="60"/>
                    </a:lnTo>
                    <a:lnTo>
                      <a:pt x="144" y="36"/>
                    </a:lnTo>
                    <a:lnTo>
                      <a:pt x="120" y="18"/>
                    </a:lnTo>
                    <a:lnTo>
                      <a:pt x="96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8" y="66"/>
                    </a:lnTo>
                    <a:lnTo>
                      <a:pt x="36" y="66"/>
                    </a:lnTo>
                    <a:lnTo>
                      <a:pt x="54" y="60"/>
                    </a:lnTo>
                    <a:lnTo>
                      <a:pt x="72" y="60"/>
                    </a:lnTo>
                    <a:lnTo>
                      <a:pt x="90" y="84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3" name="Freeform 146"/>
              <p:cNvSpPr>
                <a:spLocks/>
              </p:cNvSpPr>
              <p:nvPr/>
            </p:nvSpPr>
            <p:spPr bwMode="auto">
              <a:xfrm>
                <a:off x="4636" y="1174"/>
                <a:ext cx="156" cy="224"/>
              </a:xfrm>
              <a:custGeom>
                <a:avLst/>
                <a:gdLst>
                  <a:gd name="T0" fmla="*/ 270 w 295"/>
                  <a:gd name="T1" fmla="*/ 90 h 421"/>
                  <a:gd name="T2" fmla="*/ 264 w 295"/>
                  <a:gd name="T3" fmla="*/ 120 h 421"/>
                  <a:gd name="T4" fmla="*/ 264 w 295"/>
                  <a:gd name="T5" fmla="*/ 138 h 421"/>
                  <a:gd name="T6" fmla="*/ 252 w 295"/>
                  <a:gd name="T7" fmla="*/ 156 h 421"/>
                  <a:gd name="T8" fmla="*/ 240 w 295"/>
                  <a:gd name="T9" fmla="*/ 174 h 421"/>
                  <a:gd name="T10" fmla="*/ 234 w 295"/>
                  <a:gd name="T11" fmla="*/ 192 h 421"/>
                  <a:gd name="T12" fmla="*/ 234 w 295"/>
                  <a:gd name="T13" fmla="*/ 210 h 421"/>
                  <a:gd name="T14" fmla="*/ 234 w 295"/>
                  <a:gd name="T15" fmla="*/ 228 h 421"/>
                  <a:gd name="T16" fmla="*/ 234 w 295"/>
                  <a:gd name="T17" fmla="*/ 246 h 421"/>
                  <a:gd name="T18" fmla="*/ 246 w 295"/>
                  <a:gd name="T19" fmla="*/ 264 h 421"/>
                  <a:gd name="T20" fmla="*/ 258 w 295"/>
                  <a:gd name="T21" fmla="*/ 282 h 421"/>
                  <a:gd name="T22" fmla="*/ 276 w 295"/>
                  <a:gd name="T23" fmla="*/ 294 h 421"/>
                  <a:gd name="T24" fmla="*/ 282 w 295"/>
                  <a:gd name="T25" fmla="*/ 312 h 421"/>
                  <a:gd name="T26" fmla="*/ 294 w 295"/>
                  <a:gd name="T27" fmla="*/ 330 h 421"/>
                  <a:gd name="T28" fmla="*/ 294 w 295"/>
                  <a:gd name="T29" fmla="*/ 348 h 421"/>
                  <a:gd name="T30" fmla="*/ 294 w 295"/>
                  <a:gd name="T31" fmla="*/ 366 h 421"/>
                  <a:gd name="T32" fmla="*/ 276 w 295"/>
                  <a:gd name="T33" fmla="*/ 372 h 421"/>
                  <a:gd name="T34" fmla="*/ 270 w 295"/>
                  <a:gd name="T35" fmla="*/ 390 h 421"/>
                  <a:gd name="T36" fmla="*/ 270 w 295"/>
                  <a:gd name="T37" fmla="*/ 408 h 421"/>
                  <a:gd name="T38" fmla="*/ 252 w 295"/>
                  <a:gd name="T39" fmla="*/ 420 h 421"/>
                  <a:gd name="T40" fmla="*/ 228 w 295"/>
                  <a:gd name="T41" fmla="*/ 420 h 421"/>
                  <a:gd name="T42" fmla="*/ 210 w 295"/>
                  <a:gd name="T43" fmla="*/ 420 h 421"/>
                  <a:gd name="T44" fmla="*/ 192 w 295"/>
                  <a:gd name="T45" fmla="*/ 420 h 421"/>
                  <a:gd name="T46" fmla="*/ 174 w 295"/>
                  <a:gd name="T47" fmla="*/ 402 h 421"/>
                  <a:gd name="T48" fmla="*/ 156 w 295"/>
                  <a:gd name="T49" fmla="*/ 390 h 421"/>
                  <a:gd name="T50" fmla="*/ 150 w 295"/>
                  <a:gd name="T51" fmla="*/ 372 h 421"/>
                  <a:gd name="T52" fmla="*/ 132 w 295"/>
                  <a:gd name="T53" fmla="*/ 354 h 421"/>
                  <a:gd name="T54" fmla="*/ 132 w 295"/>
                  <a:gd name="T55" fmla="*/ 336 h 421"/>
                  <a:gd name="T56" fmla="*/ 108 w 295"/>
                  <a:gd name="T57" fmla="*/ 312 h 421"/>
                  <a:gd name="T58" fmla="*/ 84 w 295"/>
                  <a:gd name="T59" fmla="*/ 288 h 421"/>
                  <a:gd name="T60" fmla="*/ 60 w 295"/>
                  <a:gd name="T61" fmla="*/ 282 h 421"/>
                  <a:gd name="T62" fmla="*/ 42 w 295"/>
                  <a:gd name="T63" fmla="*/ 270 h 421"/>
                  <a:gd name="T64" fmla="*/ 24 w 295"/>
                  <a:gd name="T65" fmla="*/ 264 h 421"/>
                  <a:gd name="T66" fmla="*/ 12 w 295"/>
                  <a:gd name="T67" fmla="*/ 240 h 421"/>
                  <a:gd name="T68" fmla="*/ 0 w 295"/>
                  <a:gd name="T69" fmla="*/ 216 h 421"/>
                  <a:gd name="T70" fmla="*/ 0 w 295"/>
                  <a:gd name="T71" fmla="*/ 198 h 421"/>
                  <a:gd name="T72" fmla="*/ 0 w 295"/>
                  <a:gd name="T73" fmla="*/ 180 h 421"/>
                  <a:gd name="T74" fmla="*/ 18 w 295"/>
                  <a:gd name="T75" fmla="*/ 162 h 421"/>
                  <a:gd name="T76" fmla="*/ 36 w 295"/>
                  <a:gd name="T77" fmla="*/ 150 h 421"/>
                  <a:gd name="T78" fmla="*/ 60 w 295"/>
                  <a:gd name="T79" fmla="*/ 138 h 421"/>
                  <a:gd name="T80" fmla="*/ 78 w 295"/>
                  <a:gd name="T81" fmla="*/ 126 h 421"/>
                  <a:gd name="T82" fmla="*/ 102 w 295"/>
                  <a:gd name="T83" fmla="*/ 126 h 421"/>
                  <a:gd name="T84" fmla="*/ 120 w 295"/>
                  <a:gd name="T85" fmla="*/ 114 h 421"/>
                  <a:gd name="T86" fmla="*/ 138 w 295"/>
                  <a:gd name="T87" fmla="*/ 102 h 421"/>
                  <a:gd name="T88" fmla="*/ 144 w 295"/>
                  <a:gd name="T89" fmla="*/ 84 h 421"/>
                  <a:gd name="T90" fmla="*/ 144 w 295"/>
                  <a:gd name="T91" fmla="*/ 48 h 421"/>
                  <a:gd name="T92" fmla="*/ 150 w 295"/>
                  <a:gd name="T93" fmla="*/ 30 h 421"/>
                  <a:gd name="T94" fmla="*/ 162 w 295"/>
                  <a:gd name="T95" fmla="*/ 12 h 421"/>
                  <a:gd name="T96" fmla="*/ 180 w 295"/>
                  <a:gd name="T97" fmla="*/ 0 h 421"/>
                  <a:gd name="T98" fmla="*/ 198 w 295"/>
                  <a:gd name="T99" fmla="*/ 0 h 421"/>
                  <a:gd name="T100" fmla="*/ 216 w 295"/>
                  <a:gd name="T101" fmla="*/ 0 h 421"/>
                  <a:gd name="T102" fmla="*/ 234 w 295"/>
                  <a:gd name="T103" fmla="*/ 0 h 421"/>
                  <a:gd name="T104" fmla="*/ 258 w 295"/>
                  <a:gd name="T105" fmla="*/ 18 h 421"/>
                  <a:gd name="T106" fmla="*/ 270 w 295"/>
                  <a:gd name="T107" fmla="*/ 36 h 421"/>
                  <a:gd name="T108" fmla="*/ 282 w 295"/>
                  <a:gd name="T109" fmla="*/ 54 h 421"/>
                  <a:gd name="T110" fmla="*/ 270 w 295"/>
                  <a:gd name="T111" fmla="*/ 90 h 421"/>
                  <a:gd name="T112" fmla="*/ 270 w 295"/>
                  <a:gd name="T113" fmla="*/ 90 h 4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421"/>
                  <a:gd name="T173" fmla="*/ 295 w 295"/>
                  <a:gd name="T174" fmla="*/ 421 h 4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421">
                    <a:moveTo>
                      <a:pt x="270" y="90"/>
                    </a:moveTo>
                    <a:lnTo>
                      <a:pt x="264" y="120"/>
                    </a:lnTo>
                    <a:lnTo>
                      <a:pt x="264" y="138"/>
                    </a:lnTo>
                    <a:lnTo>
                      <a:pt x="252" y="156"/>
                    </a:lnTo>
                    <a:lnTo>
                      <a:pt x="240" y="174"/>
                    </a:lnTo>
                    <a:lnTo>
                      <a:pt x="234" y="192"/>
                    </a:lnTo>
                    <a:lnTo>
                      <a:pt x="234" y="210"/>
                    </a:lnTo>
                    <a:lnTo>
                      <a:pt x="234" y="228"/>
                    </a:lnTo>
                    <a:lnTo>
                      <a:pt x="234" y="246"/>
                    </a:lnTo>
                    <a:lnTo>
                      <a:pt x="246" y="264"/>
                    </a:lnTo>
                    <a:lnTo>
                      <a:pt x="258" y="282"/>
                    </a:lnTo>
                    <a:lnTo>
                      <a:pt x="276" y="294"/>
                    </a:lnTo>
                    <a:lnTo>
                      <a:pt x="282" y="312"/>
                    </a:lnTo>
                    <a:lnTo>
                      <a:pt x="294" y="330"/>
                    </a:lnTo>
                    <a:lnTo>
                      <a:pt x="294" y="348"/>
                    </a:lnTo>
                    <a:lnTo>
                      <a:pt x="294" y="366"/>
                    </a:lnTo>
                    <a:lnTo>
                      <a:pt x="276" y="372"/>
                    </a:lnTo>
                    <a:lnTo>
                      <a:pt x="270" y="390"/>
                    </a:lnTo>
                    <a:lnTo>
                      <a:pt x="270" y="408"/>
                    </a:lnTo>
                    <a:lnTo>
                      <a:pt x="252" y="420"/>
                    </a:lnTo>
                    <a:lnTo>
                      <a:pt x="228" y="420"/>
                    </a:lnTo>
                    <a:lnTo>
                      <a:pt x="210" y="420"/>
                    </a:lnTo>
                    <a:lnTo>
                      <a:pt x="192" y="420"/>
                    </a:lnTo>
                    <a:lnTo>
                      <a:pt x="174" y="402"/>
                    </a:lnTo>
                    <a:lnTo>
                      <a:pt x="156" y="390"/>
                    </a:lnTo>
                    <a:lnTo>
                      <a:pt x="150" y="372"/>
                    </a:lnTo>
                    <a:lnTo>
                      <a:pt x="132" y="354"/>
                    </a:lnTo>
                    <a:lnTo>
                      <a:pt x="132" y="336"/>
                    </a:lnTo>
                    <a:lnTo>
                      <a:pt x="108" y="312"/>
                    </a:lnTo>
                    <a:lnTo>
                      <a:pt x="84" y="288"/>
                    </a:lnTo>
                    <a:lnTo>
                      <a:pt x="60" y="282"/>
                    </a:lnTo>
                    <a:lnTo>
                      <a:pt x="42" y="270"/>
                    </a:lnTo>
                    <a:lnTo>
                      <a:pt x="24" y="264"/>
                    </a:lnTo>
                    <a:lnTo>
                      <a:pt x="12" y="240"/>
                    </a:lnTo>
                    <a:lnTo>
                      <a:pt x="0" y="216"/>
                    </a:lnTo>
                    <a:lnTo>
                      <a:pt x="0" y="198"/>
                    </a:lnTo>
                    <a:lnTo>
                      <a:pt x="0" y="180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60" y="138"/>
                    </a:lnTo>
                    <a:lnTo>
                      <a:pt x="78" y="126"/>
                    </a:lnTo>
                    <a:lnTo>
                      <a:pt x="102" y="126"/>
                    </a:lnTo>
                    <a:lnTo>
                      <a:pt x="120" y="114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48"/>
                    </a:lnTo>
                    <a:lnTo>
                      <a:pt x="150" y="30"/>
                    </a:lnTo>
                    <a:lnTo>
                      <a:pt x="162" y="12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216" y="0"/>
                    </a:lnTo>
                    <a:lnTo>
                      <a:pt x="234" y="0"/>
                    </a:lnTo>
                    <a:lnTo>
                      <a:pt x="258" y="18"/>
                    </a:lnTo>
                    <a:lnTo>
                      <a:pt x="270" y="36"/>
                    </a:lnTo>
                    <a:lnTo>
                      <a:pt x="282" y="54"/>
                    </a:lnTo>
                    <a:lnTo>
                      <a:pt x="270" y="90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44" name="Group 147"/>
              <p:cNvGrpSpPr>
                <a:grpSpLocks/>
              </p:cNvGrpSpPr>
              <p:nvPr/>
            </p:nvGrpSpPr>
            <p:grpSpPr bwMode="auto">
              <a:xfrm>
                <a:off x="3584" y="2378"/>
                <a:ext cx="537" cy="281"/>
                <a:chOff x="1562" y="3492"/>
                <a:chExt cx="1009" cy="529"/>
              </a:xfrm>
            </p:grpSpPr>
            <p:sp>
              <p:nvSpPr>
                <p:cNvPr id="81" name="Freeform 148"/>
                <p:cNvSpPr>
                  <a:spLocks/>
                </p:cNvSpPr>
                <p:nvPr/>
              </p:nvSpPr>
              <p:spPr bwMode="auto">
                <a:xfrm>
                  <a:off x="1838" y="3540"/>
                  <a:ext cx="451" cy="367"/>
                </a:xfrm>
                <a:custGeom>
                  <a:avLst/>
                  <a:gdLst>
                    <a:gd name="T0" fmla="*/ 138 w 451"/>
                    <a:gd name="T1" fmla="*/ 84 h 367"/>
                    <a:gd name="T2" fmla="*/ 54 w 451"/>
                    <a:gd name="T3" fmla="*/ 132 h 367"/>
                    <a:gd name="T4" fmla="*/ 24 w 451"/>
                    <a:gd name="T5" fmla="*/ 162 h 367"/>
                    <a:gd name="T6" fmla="*/ 6 w 451"/>
                    <a:gd name="T7" fmla="*/ 198 h 367"/>
                    <a:gd name="T8" fmla="*/ 0 w 451"/>
                    <a:gd name="T9" fmla="*/ 234 h 367"/>
                    <a:gd name="T10" fmla="*/ 18 w 451"/>
                    <a:gd name="T11" fmla="*/ 264 h 367"/>
                    <a:gd name="T12" fmla="*/ 48 w 451"/>
                    <a:gd name="T13" fmla="*/ 294 h 367"/>
                    <a:gd name="T14" fmla="*/ 78 w 451"/>
                    <a:gd name="T15" fmla="*/ 330 h 367"/>
                    <a:gd name="T16" fmla="*/ 114 w 451"/>
                    <a:gd name="T17" fmla="*/ 348 h 367"/>
                    <a:gd name="T18" fmla="*/ 150 w 451"/>
                    <a:gd name="T19" fmla="*/ 354 h 367"/>
                    <a:gd name="T20" fmla="*/ 186 w 451"/>
                    <a:gd name="T21" fmla="*/ 336 h 367"/>
                    <a:gd name="T22" fmla="*/ 198 w 451"/>
                    <a:gd name="T23" fmla="*/ 300 h 367"/>
                    <a:gd name="T24" fmla="*/ 234 w 451"/>
                    <a:gd name="T25" fmla="*/ 276 h 367"/>
                    <a:gd name="T26" fmla="*/ 276 w 451"/>
                    <a:gd name="T27" fmla="*/ 300 h 367"/>
                    <a:gd name="T28" fmla="*/ 300 w 451"/>
                    <a:gd name="T29" fmla="*/ 330 h 367"/>
                    <a:gd name="T30" fmla="*/ 336 w 451"/>
                    <a:gd name="T31" fmla="*/ 360 h 367"/>
                    <a:gd name="T32" fmla="*/ 390 w 451"/>
                    <a:gd name="T33" fmla="*/ 366 h 367"/>
                    <a:gd name="T34" fmla="*/ 432 w 451"/>
                    <a:gd name="T35" fmla="*/ 360 h 367"/>
                    <a:gd name="T36" fmla="*/ 450 w 451"/>
                    <a:gd name="T37" fmla="*/ 312 h 367"/>
                    <a:gd name="T38" fmla="*/ 450 w 451"/>
                    <a:gd name="T39" fmla="*/ 276 h 367"/>
                    <a:gd name="T40" fmla="*/ 432 w 451"/>
                    <a:gd name="T41" fmla="*/ 240 h 367"/>
                    <a:gd name="T42" fmla="*/ 396 w 451"/>
                    <a:gd name="T43" fmla="*/ 234 h 367"/>
                    <a:gd name="T44" fmla="*/ 354 w 451"/>
                    <a:gd name="T45" fmla="*/ 216 h 367"/>
                    <a:gd name="T46" fmla="*/ 324 w 451"/>
                    <a:gd name="T47" fmla="*/ 186 h 367"/>
                    <a:gd name="T48" fmla="*/ 312 w 451"/>
                    <a:gd name="T49" fmla="*/ 144 h 367"/>
                    <a:gd name="T50" fmla="*/ 312 w 451"/>
                    <a:gd name="T51" fmla="*/ 102 h 367"/>
                    <a:gd name="T52" fmla="*/ 294 w 451"/>
                    <a:gd name="T53" fmla="*/ 48 h 367"/>
                    <a:gd name="T54" fmla="*/ 282 w 451"/>
                    <a:gd name="T55" fmla="*/ 12 h 367"/>
                    <a:gd name="T56" fmla="*/ 246 w 451"/>
                    <a:gd name="T57" fmla="*/ 0 h 367"/>
                    <a:gd name="T58" fmla="*/ 210 w 451"/>
                    <a:gd name="T59" fmla="*/ 0 h 367"/>
                    <a:gd name="T60" fmla="*/ 204 w 451"/>
                    <a:gd name="T61" fmla="*/ 36 h 367"/>
                    <a:gd name="T62" fmla="*/ 234 w 451"/>
                    <a:gd name="T63" fmla="*/ 72 h 367"/>
                    <a:gd name="T64" fmla="*/ 246 w 451"/>
                    <a:gd name="T65" fmla="*/ 108 h 367"/>
                    <a:gd name="T66" fmla="*/ 228 w 451"/>
                    <a:gd name="T67" fmla="*/ 138 h 367"/>
                    <a:gd name="T68" fmla="*/ 198 w 451"/>
                    <a:gd name="T69" fmla="*/ 120 h 367"/>
                    <a:gd name="T70" fmla="*/ 186 w 451"/>
                    <a:gd name="T71" fmla="*/ 84 h 36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1"/>
                    <a:gd name="T109" fmla="*/ 0 h 367"/>
                    <a:gd name="T110" fmla="*/ 451 w 451"/>
                    <a:gd name="T111" fmla="*/ 367 h 36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1" h="367">
                      <a:moveTo>
                        <a:pt x="186" y="84"/>
                      </a:moveTo>
                      <a:lnTo>
                        <a:pt x="138" y="84"/>
                      </a:lnTo>
                      <a:lnTo>
                        <a:pt x="72" y="120"/>
                      </a:lnTo>
                      <a:lnTo>
                        <a:pt x="54" y="132"/>
                      </a:lnTo>
                      <a:lnTo>
                        <a:pt x="36" y="144"/>
                      </a:lnTo>
                      <a:lnTo>
                        <a:pt x="24" y="162"/>
                      </a:lnTo>
                      <a:lnTo>
                        <a:pt x="18" y="180"/>
                      </a:lnTo>
                      <a:lnTo>
                        <a:pt x="6" y="198"/>
                      </a:lnTo>
                      <a:lnTo>
                        <a:pt x="0" y="216"/>
                      </a:lnTo>
                      <a:lnTo>
                        <a:pt x="0" y="234"/>
                      </a:lnTo>
                      <a:lnTo>
                        <a:pt x="0" y="252"/>
                      </a:lnTo>
                      <a:lnTo>
                        <a:pt x="18" y="264"/>
                      </a:lnTo>
                      <a:lnTo>
                        <a:pt x="30" y="282"/>
                      </a:lnTo>
                      <a:lnTo>
                        <a:pt x="48" y="294"/>
                      </a:lnTo>
                      <a:lnTo>
                        <a:pt x="48" y="312"/>
                      </a:lnTo>
                      <a:lnTo>
                        <a:pt x="78" y="330"/>
                      </a:lnTo>
                      <a:lnTo>
                        <a:pt x="96" y="336"/>
                      </a:lnTo>
                      <a:lnTo>
                        <a:pt x="114" y="348"/>
                      </a:lnTo>
                      <a:lnTo>
                        <a:pt x="132" y="354"/>
                      </a:lnTo>
                      <a:lnTo>
                        <a:pt x="150" y="354"/>
                      </a:lnTo>
                      <a:lnTo>
                        <a:pt x="174" y="354"/>
                      </a:lnTo>
                      <a:lnTo>
                        <a:pt x="186" y="336"/>
                      </a:lnTo>
                      <a:lnTo>
                        <a:pt x="198" y="318"/>
                      </a:lnTo>
                      <a:lnTo>
                        <a:pt x="198" y="300"/>
                      </a:lnTo>
                      <a:lnTo>
                        <a:pt x="216" y="282"/>
                      </a:lnTo>
                      <a:lnTo>
                        <a:pt x="234" y="276"/>
                      </a:lnTo>
                      <a:lnTo>
                        <a:pt x="258" y="282"/>
                      </a:lnTo>
                      <a:lnTo>
                        <a:pt x="276" y="300"/>
                      </a:lnTo>
                      <a:lnTo>
                        <a:pt x="294" y="312"/>
                      </a:lnTo>
                      <a:lnTo>
                        <a:pt x="300" y="330"/>
                      </a:lnTo>
                      <a:lnTo>
                        <a:pt x="318" y="342"/>
                      </a:lnTo>
                      <a:lnTo>
                        <a:pt x="336" y="360"/>
                      </a:lnTo>
                      <a:lnTo>
                        <a:pt x="366" y="366"/>
                      </a:lnTo>
                      <a:lnTo>
                        <a:pt x="390" y="366"/>
                      </a:lnTo>
                      <a:lnTo>
                        <a:pt x="414" y="366"/>
                      </a:lnTo>
                      <a:lnTo>
                        <a:pt x="432" y="360"/>
                      </a:lnTo>
                      <a:lnTo>
                        <a:pt x="438" y="342"/>
                      </a:lnTo>
                      <a:lnTo>
                        <a:pt x="450" y="312"/>
                      </a:lnTo>
                      <a:lnTo>
                        <a:pt x="450" y="294"/>
                      </a:lnTo>
                      <a:lnTo>
                        <a:pt x="450" y="276"/>
                      </a:lnTo>
                      <a:lnTo>
                        <a:pt x="450" y="258"/>
                      </a:lnTo>
                      <a:lnTo>
                        <a:pt x="432" y="240"/>
                      </a:lnTo>
                      <a:lnTo>
                        <a:pt x="414" y="234"/>
                      </a:lnTo>
                      <a:lnTo>
                        <a:pt x="396" y="234"/>
                      </a:lnTo>
                      <a:lnTo>
                        <a:pt x="378" y="228"/>
                      </a:lnTo>
                      <a:lnTo>
                        <a:pt x="354" y="216"/>
                      </a:lnTo>
                      <a:lnTo>
                        <a:pt x="336" y="204"/>
                      </a:lnTo>
                      <a:lnTo>
                        <a:pt x="324" y="186"/>
                      </a:lnTo>
                      <a:lnTo>
                        <a:pt x="318" y="162"/>
                      </a:lnTo>
                      <a:lnTo>
                        <a:pt x="312" y="144"/>
                      </a:lnTo>
                      <a:lnTo>
                        <a:pt x="312" y="120"/>
                      </a:lnTo>
                      <a:lnTo>
                        <a:pt x="312" y="102"/>
                      </a:lnTo>
                      <a:lnTo>
                        <a:pt x="306" y="72"/>
                      </a:lnTo>
                      <a:lnTo>
                        <a:pt x="294" y="48"/>
                      </a:lnTo>
                      <a:lnTo>
                        <a:pt x="288" y="30"/>
                      </a:lnTo>
                      <a:lnTo>
                        <a:pt x="282" y="12"/>
                      </a:lnTo>
                      <a:lnTo>
                        <a:pt x="264" y="0"/>
                      </a:lnTo>
                      <a:lnTo>
                        <a:pt x="246" y="0"/>
                      </a:lnTo>
                      <a:lnTo>
                        <a:pt x="228" y="0"/>
                      </a:lnTo>
                      <a:lnTo>
                        <a:pt x="210" y="0"/>
                      </a:lnTo>
                      <a:lnTo>
                        <a:pt x="204" y="18"/>
                      </a:lnTo>
                      <a:lnTo>
                        <a:pt x="204" y="36"/>
                      </a:lnTo>
                      <a:lnTo>
                        <a:pt x="222" y="54"/>
                      </a:lnTo>
                      <a:lnTo>
                        <a:pt x="234" y="72"/>
                      </a:lnTo>
                      <a:lnTo>
                        <a:pt x="246" y="90"/>
                      </a:lnTo>
                      <a:lnTo>
                        <a:pt x="246" y="108"/>
                      </a:lnTo>
                      <a:lnTo>
                        <a:pt x="246" y="126"/>
                      </a:lnTo>
                      <a:lnTo>
                        <a:pt x="228" y="138"/>
                      </a:lnTo>
                      <a:lnTo>
                        <a:pt x="210" y="138"/>
                      </a:lnTo>
                      <a:lnTo>
                        <a:pt x="198" y="120"/>
                      </a:lnTo>
                      <a:lnTo>
                        <a:pt x="186" y="84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82" name="Freeform 149"/>
                <p:cNvSpPr>
                  <a:spLocks/>
                </p:cNvSpPr>
                <p:nvPr/>
              </p:nvSpPr>
              <p:spPr bwMode="auto">
                <a:xfrm>
                  <a:off x="2222" y="3492"/>
                  <a:ext cx="349" cy="313"/>
                </a:xfrm>
                <a:custGeom>
                  <a:avLst/>
                  <a:gdLst>
                    <a:gd name="T0" fmla="*/ 90 w 349"/>
                    <a:gd name="T1" fmla="*/ 84 h 313"/>
                    <a:gd name="T2" fmla="*/ 66 w 349"/>
                    <a:gd name="T3" fmla="*/ 102 h 313"/>
                    <a:gd name="T4" fmla="*/ 66 w 349"/>
                    <a:gd name="T5" fmla="*/ 120 h 313"/>
                    <a:gd name="T6" fmla="*/ 78 w 349"/>
                    <a:gd name="T7" fmla="*/ 138 h 313"/>
                    <a:gd name="T8" fmla="*/ 96 w 349"/>
                    <a:gd name="T9" fmla="*/ 144 h 313"/>
                    <a:gd name="T10" fmla="*/ 114 w 349"/>
                    <a:gd name="T11" fmla="*/ 150 h 313"/>
                    <a:gd name="T12" fmla="*/ 138 w 349"/>
                    <a:gd name="T13" fmla="*/ 162 h 313"/>
                    <a:gd name="T14" fmla="*/ 156 w 349"/>
                    <a:gd name="T15" fmla="*/ 168 h 313"/>
                    <a:gd name="T16" fmla="*/ 162 w 349"/>
                    <a:gd name="T17" fmla="*/ 192 h 313"/>
                    <a:gd name="T18" fmla="*/ 162 w 349"/>
                    <a:gd name="T19" fmla="*/ 210 h 313"/>
                    <a:gd name="T20" fmla="*/ 162 w 349"/>
                    <a:gd name="T21" fmla="*/ 228 h 313"/>
                    <a:gd name="T22" fmla="*/ 162 w 349"/>
                    <a:gd name="T23" fmla="*/ 246 h 313"/>
                    <a:gd name="T24" fmla="*/ 162 w 349"/>
                    <a:gd name="T25" fmla="*/ 264 h 313"/>
                    <a:gd name="T26" fmla="*/ 162 w 349"/>
                    <a:gd name="T27" fmla="*/ 282 h 313"/>
                    <a:gd name="T28" fmla="*/ 174 w 349"/>
                    <a:gd name="T29" fmla="*/ 300 h 313"/>
                    <a:gd name="T30" fmla="*/ 192 w 349"/>
                    <a:gd name="T31" fmla="*/ 312 h 313"/>
                    <a:gd name="T32" fmla="*/ 210 w 349"/>
                    <a:gd name="T33" fmla="*/ 312 h 313"/>
                    <a:gd name="T34" fmla="*/ 228 w 349"/>
                    <a:gd name="T35" fmla="*/ 312 h 313"/>
                    <a:gd name="T36" fmla="*/ 234 w 349"/>
                    <a:gd name="T37" fmla="*/ 294 h 313"/>
                    <a:gd name="T38" fmla="*/ 240 w 349"/>
                    <a:gd name="T39" fmla="*/ 276 h 313"/>
                    <a:gd name="T40" fmla="*/ 264 w 349"/>
                    <a:gd name="T41" fmla="*/ 252 h 313"/>
                    <a:gd name="T42" fmla="*/ 282 w 349"/>
                    <a:gd name="T43" fmla="*/ 240 h 313"/>
                    <a:gd name="T44" fmla="*/ 300 w 349"/>
                    <a:gd name="T45" fmla="*/ 228 h 313"/>
                    <a:gd name="T46" fmla="*/ 330 w 349"/>
                    <a:gd name="T47" fmla="*/ 216 h 313"/>
                    <a:gd name="T48" fmla="*/ 348 w 349"/>
                    <a:gd name="T49" fmla="*/ 198 h 313"/>
                    <a:gd name="T50" fmla="*/ 348 w 349"/>
                    <a:gd name="T51" fmla="*/ 174 h 313"/>
                    <a:gd name="T52" fmla="*/ 348 w 349"/>
                    <a:gd name="T53" fmla="*/ 156 h 313"/>
                    <a:gd name="T54" fmla="*/ 330 w 349"/>
                    <a:gd name="T55" fmla="*/ 138 h 313"/>
                    <a:gd name="T56" fmla="*/ 312 w 349"/>
                    <a:gd name="T57" fmla="*/ 132 h 313"/>
                    <a:gd name="T58" fmla="*/ 294 w 349"/>
                    <a:gd name="T59" fmla="*/ 132 h 313"/>
                    <a:gd name="T60" fmla="*/ 264 w 349"/>
                    <a:gd name="T61" fmla="*/ 132 h 313"/>
                    <a:gd name="T62" fmla="*/ 240 w 349"/>
                    <a:gd name="T63" fmla="*/ 132 h 313"/>
                    <a:gd name="T64" fmla="*/ 222 w 349"/>
                    <a:gd name="T65" fmla="*/ 132 h 313"/>
                    <a:gd name="T66" fmla="*/ 204 w 349"/>
                    <a:gd name="T67" fmla="*/ 132 h 313"/>
                    <a:gd name="T68" fmla="*/ 192 w 349"/>
                    <a:gd name="T69" fmla="*/ 114 h 313"/>
                    <a:gd name="T70" fmla="*/ 180 w 349"/>
                    <a:gd name="T71" fmla="*/ 96 h 313"/>
                    <a:gd name="T72" fmla="*/ 174 w 349"/>
                    <a:gd name="T73" fmla="*/ 78 h 313"/>
                    <a:gd name="T74" fmla="*/ 156 w 349"/>
                    <a:gd name="T75" fmla="*/ 60 h 313"/>
                    <a:gd name="T76" fmla="*/ 144 w 349"/>
                    <a:gd name="T77" fmla="*/ 36 h 313"/>
                    <a:gd name="T78" fmla="*/ 120 w 349"/>
                    <a:gd name="T79" fmla="*/ 18 h 313"/>
                    <a:gd name="T80" fmla="*/ 96 w 349"/>
                    <a:gd name="T81" fmla="*/ 6 h 313"/>
                    <a:gd name="T82" fmla="*/ 72 w 349"/>
                    <a:gd name="T83" fmla="*/ 0 h 313"/>
                    <a:gd name="T84" fmla="*/ 54 w 349"/>
                    <a:gd name="T85" fmla="*/ 0 h 313"/>
                    <a:gd name="T86" fmla="*/ 36 w 349"/>
                    <a:gd name="T87" fmla="*/ 0 h 313"/>
                    <a:gd name="T88" fmla="*/ 18 w 349"/>
                    <a:gd name="T89" fmla="*/ 12 h 313"/>
                    <a:gd name="T90" fmla="*/ 0 w 349"/>
                    <a:gd name="T91" fmla="*/ 30 h 313"/>
                    <a:gd name="T92" fmla="*/ 0 w 349"/>
                    <a:gd name="T93" fmla="*/ 48 h 313"/>
                    <a:gd name="T94" fmla="*/ 0 w 349"/>
                    <a:gd name="T95" fmla="*/ 66 h 313"/>
                    <a:gd name="T96" fmla="*/ 18 w 349"/>
                    <a:gd name="T97" fmla="*/ 66 h 313"/>
                    <a:gd name="T98" fmla="*/ 36 w 349"/>
                    <a:gd name="T99" fmla="*/ 66 h 313"/>
                    <a:gd name="T100" fmla="*/ 54 w 349"/>
                    <a:gd name="T101" fmla="*/ 60 h 313"/>
                    <a:gd name="T102" fmla="*/ 72 w 349"/>
                    <a:gd name="T103" fmla="*/ 60 h 313"/>
                    <a:gd name="T104" fmla="*/ 90 w 349"/>
                    <a:gd name="T105" fmla="*/ 84 h 313"/>
                    <a:gd name="T106" fmla="*/ 90 w 349"/>
                    <a:gd name="T107" fmla="*/ 84 h 31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49"/>
                    <a:gd name="T163" fmla="*/ 0 h 313"/>
                    <a:gd name="T164" fmla="*/ 349 w 349"/>
                    <a:gd name="T165" fmla="*/ 313 h 31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49" h="313">
                      <a:moveTo>
                        <a:pt x="90" y="84"/>
                      </a:moveTo>
                      <a:lnTo>
                        <a:pt x="66" y="102"/>
                      </a:lnTo>
                      <a:lnTo>
                        <a:pt x="66" y="120"/>
                      </a:lnTo>
                      <a:lnTo>
                        <a:pt x="78" y="138"/>
                      </a:lnTo>
                      <a:lnTo>
                        <a:pt x="96" y="144"/>
                      </a:lnTo>
                      <a:lnTo>
                        <a:pt x="114" y="150"/>
                      </a:lnTo>
                      <a:lnTo>
                        <a:pt x="138" y="162"/>
                      </a:lnTo>
                      <a:lnTo>
                        <a:pt x="156" y="168"/>
                      </a:lnTo>
                      <a:lnTo>
                        <a:pt x="162" y="192"/>
                      </a:lnTo>
                      <a:lnTo>
                        <a:pt x="162" y="210"/>
                      </a:lnTo>
                      <a:lnTo>
                        <a:pt x="162" y="228"/>
                      </a:lnTo>
                      <a:lnTo>
                        <a:pt x="162" y="246"/>
                      </a:lnTo>
                      <a:lnTo>
                        <a:pt x="162" y="264"/>
                      </a:lnTo>
                      <a:lnTo>
                        <a:pt x="162" y="282"/>
                      </a:lnTo>
                      <a:lnTo>
                        <a:pt x="174" y="300"/>
                      </a:lnTo>
                      <a:lnTo>
                        <a:pt x="192" y="312"/>
                      </a:lnTo>
                      <a:lnTo>
                        <a:pt x="210" y="312"/>
                      </a:lnTo>
                      <a:lnTo>
                        <a:pt x="228" y="312"/>
                      </a:lnTo>
                      <a:lnTo>
                        <a:pt x="234" y="294"/>
                      </a:lnTo>
                      <a:lnTo>
                        <a:pt x="240" y="276"/>
                      </a:lnTo>
                      <a:lnTo>
                        <a:pt x="264" y="252"/>
                      </a:lnTo>
                      <a:lnTo>
                        <a:pt x="282" y="240"/>
                      </a:lnTo>
                      <a:lnTo>
                        <a:pt x="300" y="228"/>
                      </a:lnTo>
                      <a:lnTo>
                        <a:pt x="330" y="216"/>
                      </a:lnTo>
                      <a:lnTo>
                        <a:pt x="348" y="198"/>
                      </a:lnTo>
                      <a:lnTo>
                        <a:pt x="348" y="174"/>
                      </a:lnTo>
                      <a:lnTo>
                        <a:pt x="348" y="156"/>
                      </a:lnTo>
                      <a:lnTo>
                        <a:pt x="330" y="138"/>
                      </a:lnTo>
                      <a:lnTo>
                        <a:pt x="312" y="132"/>
                      </a:lnTo>
                      <a:lnTo>
                        <a:pt x="294" y="132"/>
                      </a:lnTo>
                      <a:lnTo>
                        <a:pt x="264" y="132"/>
                      </a:lnTo>
                      <a:lnTo>
                        <a:pt x="240" y="132"/>
                      </a:lnTo>
                      <a:lnTo>
                        <a:pt x="222" y="132"/>
                      </a:lnTo>
                      <a:lnTo>
                        <a:pt x="204" y="132"/>
                      </a:lnTo>
                      <a:lnTo>
                        <a:pt x="192" y="114"/>
                      </a:lnTo>
                      <a:lnTo>
                        <a:pt x="180" y="96"/>
                      </a:lnTo>
                      <a:lnTo>
                        <a:pt x="174" y="78"/>
                      </a:lnTo>
                      <a:lnTo>
                        <a:pt x="156" y="60"/>
                      </a:lnTo>
                      <a:lnTo>
                        <a:pt x="144" y="36"/>
                      </a:lnTo>
                      <a:lnTo>
                        <a:pt x="120" y="18"/>
                      </a:lnTo>
                      <a:lnTo>
                        <a:pt x="96" y="6"/>
                      </a:lnTo>
                      <a:lnTo>
                        <a:pt x="72" y="0"/>
                      </a:lnTo>
                      <a:lnTo>
                        <a:pt x="54" y="0"/>
                      </a:lnTo>
                      <a:lnTo>
                        <a:pt x="36" y="0"/>
                      </a:lnTo>
                      <a:lnTo>
                        <a:pt x="18" y="12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0" y="66"/>
                      </a:lnTo>
                      <a:lnTo>
                        <a:pt x="18" y="66"/>
                      </a:lnTo>
                      <a:lnTo>
                        <a:pt x="36" y="66"/>
                      </a:lnTo>
                      <a:lnTo>
                        <a:pt x="54" y="60"/>
                      </a:lnTo>
                      <a:lnTo>
                        <a:pt x="72" y="60"/>
                      </a:lnTo>
                      <a:lnTo>
                        <a:pt x="90" y="84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83" name="Freeform 150"/>
                <p:cNvSpPr>
                  <a:spLocks/>
                </p:cNvSpPr>
                <p:nvPr/>
              </p:nvSpPr>
              <p:spPr bwMode="auto">
                <a:xfrm>
                  <a:off x="1910" y="3912"/>
                  <a:ext cx="103" cy="79"/>
                </a:xfrm>
                <a:custGeom>
                  <a:avLst/>
                  <a:gdLst>
                    <a:gd name="T0" fmla="*/ 18 w 103"/>
                    <a:gd name="T1" fmla="*/ 0 h 79"/>
                    <a:gd name="T2" fmla="*/ 0 w 103"/>
                    <a:gd name="T3" fmla="*/ 24 h 79"/>
                    <a:gd name="T4" fmla="*/ 12 w 103"/>
                    <a:gd name="T5" fmla="*/ 42 h 79"/>
                    <a:gd name="T6" fmla="*/ 24 w 103"/>
                    <a:gd name="T7" fmla="*/ 60 h 79"/>
                    <a:gd name="T8" fmla="*/ 42 w 103"/>
                    <a:gd name="T9" fmla="*/ 72 h 79"/>
                    <a:gd name="T10" fmla="*/ 60 w 103"/>
                    <a:gd name="T11" fmla="*/ 78 h 79"/>
                    <a:gd name="T12" fmla="*/ 78 w 103"/>
                    <a:gd name="T13" fmla="*/ 78 h 79"/>
                    <a:gd name="T14" fmla="*/ 96 w 103"/>
                    <a:gd name="T15" fmla="*/ 78 h 79"/>
                    <a:gd name="T16" fmla="*/ 102 w 103"/>
                    <a:gd name="T17" fmla="*/ 60 h 79"/>
                    <a:gd name="T18" fmla="*/ 102 w 103"/>
                    <a:gd name="T19" fmla="*/ 42 h 79"/>
                    <a:gd name="T20" fmla="*/ 84 w 103"/>
                    <a:gd name="T21" fmla="*/ 36 h 79"/>
                    <a:gd name="T22" fmla="*/ 66 w 103"/>
                    <a:gd name="T23" fmla="*/ 36 h 79"/>
                    <a:gd name="T24" fmla="*/ 48 w 103"/>
                    <a:gd name="T25" fmla="*/ 24 h 79"/>
                    <a:gd name="T26" fmla="*/ 30 w 103"/>
                    <a:gd name="T27" fmla="*/ 24 h 79"/>
                    <a:gd name="T28" fmla="*/ 18 w 103"/>
                    <a:gd name="T29" fmla="*/ 0 h 7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3"/>
                    <a:gd name="T46" fmla="*/ 0 h 79"/>
                    <a:gd name="T47" fmla="*/ 103 w 103"/>
                    <a:gd name="T48" fmla="*/ 79 h 7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3" h="79">
                      <a:moveTo>
                        <a:pt x="18" y="0"/>
                      </a:moveTo>
                      <a:lnTo>
                        <a:pt x="0" y="24"/>
                      </a:lnTo>
                      <a:lnTo>
                        <a:pt x="12" y="42"/>
                      </a:lnTo>
                      <a:lnTo>
                        <a:pt x="24" y="60"/>
                      </a:lnTo>
                      <a:lnTo>
                        <a:pt x="42" y="72"/>
                      </a:lnTo>
                      <a:lnTo>
                        <a:pt x="60" y="78"/>
                      </a:lnTo>
                      <a:lnTo>
                        <a:pt x="78" y="78"/>
                      </a:lnTo>
                      <a:lnTo>
                        <a:pt x="96" y="78"/>
                      </a:lnTo>
                      <a:lnTo>
                        <a:pt x="102" y="60"/>
                      </a:lnTo>
                      <a:lnTo>
                        <a:pt x="102" y="42"/>
                      </a:lnTo>
                      <a:lnTo>
                        <a:pt x="84" y="36"/>
                      </a:lnTo>
                      <a:lnTo>
                        <a:pt x="66" y="36"/>
                      </a:lnTo>
                      <a:lnTo>
                        <a:pt x="48" y="24"/>
                      </a:lnTo>
                      <a:lnTo>
                        <a:pt x="30" y="24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84" name="Freeform 151"/>
                <p:cNvSpPr>
                  <a:spLocks/>
                </p:cNvSpPr>
                <p:nvPr/>
              </p:nvSpPr>
              <p:spPr bwMode="auto">
                <a:xfrm>
                  <a:off x="2072" y="3912"/>
                  <a:ext cx="145" cy="109"/>
                </a:xfrm>
                <a:custGeom>
                  <a:avLst/>
                  <a:gdLst>
                    <a:gd name="T0" fmla="*/ 0 w 145"/>
                    <a:gd name="T1" fmla="*/ 48 h 109"/>
                    <a:gd name="T2" fmla="*/ 30 w 145"/>
                    <a:gd name="T3" fmla="*/ 72 h 109"/>
                    <a:gd name="T4" fmla="*/ 48 w 145"/>
                    <a:gd name="T5" fmla="*/ 72 h 109"/>
                    <a:gd name="T6" fmla="*/ 66 w 145"/>
                    <a:gd name="T7" fmla="*/ 72 h 109"/>
                    <a:gd name="T8" fmla="*/ 72 w 145"/>
                    <a:gd name="T9" fmla="*/ 90 h 109"/>
                    <a:gd name="T10" fmla="*/ 90 w 145"/>
                    <a:gd name="T11" fmla="*/ 102 h 109"/>
                    <a:gd name="T12" fmla="*/ 108 w 145"/>
                    <a:gd name="T13" fmla="*/ 108 h 109"/>
                    <a:gd name="T14" fmla="*/ 126 w 145"/>
                    <a:gd name="T15" fmla="*/ 108 h 109"/>
                    <a:gd name="T16" fmla="*/ 144 w 145"/>
                    <a:gd name="T17" fmla="*/ 102 h 109"/>
                    <a:gd name="T18" fmla="*/ 144 w 145"/>
                    <a:gd name="T19" fmla="*/ 84 h 109"/>
                    <a:gd name="T20" fmla="*/ 126 w 145"/>
                    <a:gd name="T21" fmla="*/ 72 h 109"/>
                    <a:gd name="T22" fmla="*/ 102 w 145"/>
                    <a:gd name="T23" fmla="*/ 60 h 109"/>
                    <a:gd name="T24" fmla="*/ 78 w 145"/>
                    <a:gd name="T25" fmla="*/ 48 h 109"/>
                    <a:gd name="T26" fmla="*/ 60 w 145"/>
                    <a:gd name="T27" fmla="*/ 36 h 109"/>
                    <a:gd name="T28" fmla="*/ 42 w 145"/>
                    <a:gd name="T29" fmla="*/ 12 h 109"/>
                    <a:gd name="T30" fmla="*/ 24 w 145"/>
                    <a:gd name="T31" fmla="*/ 0 h 109"/>
                    <a:gd name="T32" fmla="*/ 6 w 145"/>
                    <a:gd name="T33" fmla="*/ 6 h 109"/>
                    <a:gd name="T34" fmla="*/ 0 w 145"/>
                    <a:gd name="T35" fmla="*/ 24 h 109"/>
                    <a:gd name="T36" fmla="*/ 0 w 145"/>
                    <a:gd name="T37" fmla="*/ 48 h 109"/>
                    <a:gd name="T38" fmla="*/ 0 w 145"/>
                    <a:gd name="T39" fmla="*/ 48 h 10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5"/>
                    <a:gd name="T61" fmla="*/ 0 h 109"/>
                    <a:gd name="T62" fmla="*/ 145 w 145"/>
                    <a:gd name="T63" fmla="*/ 109 h 10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5" h="109">
                      <a:moveTo>
                        <a:pt x="0" y="48"/>
                      </a:moveTo>
                      <a:lnTo>
                        <a:pt x="30" y="72"/>
                      </a:lnTo>
                      <a:lnTo>
                        <a:pt x="48" y="72"/>
                      </a:lnTo>
                      <a:lnTo>
                        <a:pt x="66" y="72"/>
                      </a:lnTo>
                      <a:lnTo>
                        <a:pt x="72" y="90"/>
                      </a:lnTo>
                      <a:lnTo>
                        <a:pt x="90" y="102"/>
                      </a:lnTo>
                      <a:lnTo>
                        <a:pt x="108" y="108"/>
                      </a:lnTo>
                      <a:lnTo>
                        <a:pt x="126" y="108"/>
                      </a:lnTo>
                      <a:lnTo>
                        <a:pt x="144" y="102"/>
                      </a:lnTo>
                      <a:lnTo>
                        <a:pt x="144" y="84"/>
                      </a:lnTo>
                      <a:lnTo>
                        <a:pt x="126" y="72"/>
                      </a:lnTo>
                      <a:lnTo>
                        <a:pt x="102" y="60"/>
                      </a:lnTo>
                      <a:lnTo>
                        <a:pt x="78" y="48"/>
                      </a:lnTo>
                      <a:lnTo>
                        <a:pt x="60" y="36"/>
                      </a:lnTo>
                      <a:lnTo>
                        <a:pt x="42" y="12"/>
                      </a:lnTo>
                      <a:lnTo>
                        <a:pt x="24" y="0"/>
                      </a:lnTo>
                      <a:lnTo>
                        <a:pt x="6" y="6"/>
                      </a:lnTo>
                      <a:lnTo>
                        <a:pt x="0" y="24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85" name="Freeform 152"/>
                <p:cNvSpPr>
                  <a:spLocks/>
                </p:cNvSpPr>
                <p:nvPr/>
              </p:nvSpPr>
              <p:spPr bwMode="auto">
                <a:xfrm>
                  <a:off x="1562" y="3534"/>
                  <a:ext cx="295" cy="421"/>
                </a:xfrm>
                <a:custGeom>
                  <a:avLst/>
                  <a:gdLst>
                    <a:gd name="T0" fmla="*/ 270 w 295"/>
                    <a:gd name="T1" fmla="*/ 90 h 421"/>
                    <a:gd name="T2" fmla="*/ 264 w 295"/>
                    <a:gd name="T3" fmla="*/ 120 h 421"/>
                    <a:gd name="T4" fmla="*/ 264 w 295"/>
                    <a:gd name="T5" fmla="*/ 138 h 421"/>
                    <a:gd name="T6" fmla="*/ 252 w 295"/>
                    <a:gd name="T7" fmla="*/ 156 h 421"/>
                    <a:gd name="T8" fmla="*/ 240 w 295"/>
                    <a:gd name="T9" fmla="*/ 174 h 421"/>
                    <a:gd name="T10" fmla="*/ 234 w 295"/>
                    <a:gd name="T11" fmla="*/ 192 h 421"/>
                    <a:gd name="T12" fmla="*/ 234 w 295"/>
                    <a:gd name="T13" fmla="*/ 210 h 421"/>
                    <a:gd name="T14" fmla="*/ 234 w 295"/>
                    <a:gd name="T15" fmla="*/ 228 h 421"/>
                    <a:gd name="T16" fmla="*/ 234 w 295"/>
                    <a:gd name="T17" fmla="*/ 246 h 421"/>
                    <a:gd name="T18" fmla="*/ 246 w 295"/>
                    <a:gd name="T19" fmla="*/ 264 h 421"/>
                    <a:gd name="T20" fmla="*/ 258 w 295"/>
                    <a:gd name="T21" fmla="*/ 282 h 421"/>
                    <a:gd name="T22" fmla="*/ 276 w 295"/>
                    <a:gd name="T23" fmla="*/ 294 h 421"/>
                    <a:gd name="T24" fmla="*/ 282 w 295"/>
                    <a:gd name="T25" fmla="*/ 312 h 421"/>
                    <a:gd name="T26" fmla="*/ 294 w 295"/>
                    <a:gd name="T27" fmla="*/ 330 h 421"/>
                    <a:gd name="T28" fmla="*/ 294 w 295"/>
                    <a:gd name="T29" fmla="*/ 348 h 421"/>
                    <a:gd name="T30" fmla="*/ 294 w 295"/>
                    <a:gd name="T31" fmla="*/ 366 h 421"/>
                    <a:gd name="T32" fmla="*/ 276 w 295"/>
                    <a:gd name="T33" fmla="*/ 372 h 421"/>
                    <a:gd name="T34" fmla="*/ 270 w 295"/>
                    <a:gd name="T35" fmla="*/ 390 h 421"/>
                    <a:gd name="T36" fmla="*/ 270 w 295"/>
                    <a:gd name="T37" fmla="*/ 408 h 421"/>
                    <a:gd name="T38" fmla="*/ 252 w 295"/>
                    <a:gd name="T39" fmla="*/ 420 h 421"/>
                    <a:gd name="T40" fmla="*/ 228 w 295"/>
                    <a:gd name="T41" fmla="*/ 420 h 421"/>
                    <a:gd name="T42" fmla="*/ 210 w 295"/>
                    <a:gd name="T43" fmla="*/ 420 h 421"/>
                    <a:gd name="T44" fmla="*/ 192 w 295"/>
                    <a:gd name="T45" fmla="*/ 420 h 421"/>
                    <a:gd name="T46" fmla="*/ 174 w 295"/>
                    <a:gd name="T47" fmla="*/ 402 h 421"/>
                    <a:gd name="T48" fmla="*/ 156 w 295"/>
                    <a:gd name="T49" fmla="*/ 390 h 421"/>
                    <a:gd name="T50" fmla="*/ 150 w 295"/>
                    <a:gd name="T51" fmla="*/ 372 h 421"/>
                    <a:gd name="T52" fmla="*/ 132 w 295"/>
                    <a:gd name="T53" fmla="*/ 354 h 421"/>
                    <a:gd name="T54" fmla="*/ 132 w 295"/>
                    <a:gd name="T55" fmla="*/ 336 h 421"/>
                    <a:gd name="T56" fmla="*/ 108 w 295"/>
                    <a:gd name="T57" fmla="*/ 312 h 421"/>
                    <a:gd name="T58" fmla="*/ 84 w 295"/>
                    <a:gd name="T59" fmla="*/ 288 h 421"/>
                    <a:gd name="T60" fmla="*/ 60 w 295"/>
                    <a:gd name="T61" fmla="*/ 282 h 421"/>
                    <a:gd name="T62" fmla="*/ 42 w 295"/>
                    <a:gd name="T63" fmla="*/ 270 h 421"/>
                    <a:gd name="T64" fmla="*/ 24 w 295"/>
                    <a:gd name="T65" fmla="*/ 264 h 421"/>
                    <a:gd name="T66" fmla="*/ 12 w 295"/>
                    <a:gd name="T67" fmla="*/ 240 h 421"/>
                    <a:gd name="T68" fmla="*/ 0 w 295"/>
                    <a:gd name="T69" fmla="*/ 216 h 421"/>
                    <a:gd name="T70" fmla="*/ 0 w 295"/>
                    <a:gd name="T71" fmla="*/ 198 h 421"/>
                    <a:gd name="T72" fmla="*/ 0 w 295"/>
                    <a:gd name="T73" fmla="*/ 180 h 421"/>
                    <a:gd name="T74" fmla="*/ 18 w 295"/>
                    <a:gd name="T75" fmla="*/ 162 h 421"/>
                    <a:gd name="T76" fmla="*/ 36 w 295"/>
                    <a:gd name="T77" fmla="*/ 150 h 421"/>
                    <a:gd name="T78" fmla="*/ 60 w 295"/>
                    <a:gd name="T79" fmla="*/ 138 h 421"/>
                    <a:gd name="T80" fmla="*/ 78 w 295"/>
                    <a:gd name="T81" fmla="*/ 126 h 421"/>
                    <a:gd name="T82" fmla="*/ 102 w 295"/>
                    <a:gd name="T83" fmla="*/ 126 h 421"/>
                    <a:gd name="T84" fmla="*/ 120 w 295"/>
                    <a:gd name="T85" fmla="*/ 114 h 421"/>
                    <a:gd name="T86" fmla="*/ 138 w 295"/>
                    <a:gd name="T87" fmla="*/ 102 h 421"/>
                    <a:gd name="T88" fmla="*/ 144 w 295"/>
                    <a:gd name="T89" fmla="*/ 84 h 421"/>
                    <a:gd name="T90" fmla="*/ 144 w 295"/>
                    <a:gd name="T91" fmla="*/ 48 h 421"/>
                    <a:gd name="T92" fmla="*/ 150 w 295"/>
                    <a:gd name="T93" fmla="*/ 30 h 421"/>
                    <a:gd name="T94" fmla="*/ 162 w 295"/>
                    <a:gd name="T95" fmla="*/ 12 h 421"/>
                    <a:gd name="T96" fmla="*/ 180 w 295"/>
                    <a:gd name="T97" fmla="*/ 0 h 421"/>
                    <a:gd name="T98" fmla="*/ 198 w 295"/>
                    <a:gd name="T99" fmla="*/ 0 h 421"/>
                    <a:gd name="T100" fmla="*/ 216 w 295"/>
                    <a:gd name="T101" fmla="*/ 0 h 421"/>
                    <a:gd name="T102" fmla="*/ 234 w 295"/>
                    <a:gd name="T103" fmla="*/ 0 h 421"/>
                    <a:gd name="T104" fmla="*/ 258 w 295"/>
                    <a:gd name="T105" fmla="*/ 18 h 421"/>
                    <a:gd name="T106" fmla="*/ 270 w 295"/>
                    <a:gd name="T107" fmla="*/ 36 h 421"/>
                    <a:gd name="T108" fmla="*/ 282 w 295"/>
                    <a:gd name="T109" fmla="*/ 54 h 421"/>
                    <a:gd name="T110" fmla="*/ 270 w 295"/>
                    <a:gd name="T111" fmla="*/ 90 h 421"/>
                    <a:gd name="T112" fmla="*/ 270 w 295"/>
                    <a:gd name="T113" fmla="*/ 90 h 42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95"/>
                    <a:gd name="T172" fmla="*/ 0 h 421"/>
                    <a:gd name="T173" fmla="*/ 295 w 295"/>
                    <a:gd name="T174" fmla="*/ 421 h 42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95" h="421">
                      <a:moveTo>
                        <a:pt x="270" y="90"/>
                      </a:moveTo>
                      <a:lnTo>
                        <a:pt x="264" y="120"/>
                      </a:lnTo>
                      <a:lnTo>
                        <a:pt x="264" y="138"/>
                      </a:lnTo>
                      <a:lnTo>
                        <a:pt x="252" y="156"/>
                      </a:lnTo>
                      <a:lnTo>
                        <a:pt x="240" y="174"/>
                      </a:lnTo>
                      <a:lnTo>
                        <a:pt x="234" y="192"/>
                      </a:lnTo>
                      <a:lnTo>
                        <a:pt x="234" y="210"/>
                      </a:lnTo>
                      <a:lnTo>
                        <a:pt x="234" y="228"/>
                      </a:lnTo>
                      <a:lnTo>
                        <a:pt x="234" y="246"/>
                      </a:lnTo>
                      <a:lnTo>
                        <a:pt x="246" y="264"/>
                      </a:lnTo>
                      <a:lnTo>
                        <a:pt x="258" y="282"/>
                      </a:lnTo>
                      <a:lnTo>
                        <a:pt x="276" y="294"/>
                      </a:lnTo>
                      <a:lnTo>
                        <a:pt x="282" y="312"/>
                      </a:lnTo>
                      <a:lnTo>
                        <a:pt x="294" y="330"/>
                      </a:lnTo>
                      <a:lnTo>
                        <a:pt x="294" y="348"/>
                      </a:lnTo>
                      <a:lnTo>
                        <a:pt x="294" y="366"/>
                      </a:lnTo>
                      <a:lnTo>
                        <a:pt x="276" y="372"/>
                      </a:lnTo>
                      <a:lnTo>
                        <a:pt x="270" y="390"/>
                      </a:lnTo>
                      <a:lnTo>
                        <a:pt x="270" y="408"/>
                      </a:lnTo>
                      <a:lnTo>
                        <a:pt x="252" y="420"/>
                      </a:lnTo>
                      <a:lnTo>
                        <a:pt x="228" y="420"/>
                      </a:lnTo>
                      <a:lnTo>
                        <a:pt x="210" y="420"/>
                      </a:lnTo>
                      <a:lnTo>
                        <a:pt x="192" y="420"/>
                      </a:lnTo>
                      <a:lnTo>
                        <a:pt x="174" y="402"/>
                      </a:lnTo>
                      <a:lnTo>
                        <a:pt x="156" y="390"/>
                      </a:lnTo>
                      <a:lnTo>
                        <a:pt x="150" y="372"/>
                      </a:lnTo>
                      <a:lnTo>
                        <a:pt x="132" y="354"/>
                      </a:lnTo>
                      <a:lnTo>
                        <a:pt x="132" y="336"/>
                      </a:lnTo>
                      <a:lnTo>
                        <a:pt x="108" y="312"/>
                      </a:lnTo>
                      <a:lnTo>
                        <a:pt x="84" y="288"/>
                      </a:lnTo>
                      <a:lnTo>
                        <a:pt x="60" y="282"/>
                      </a:lnTo>
                      <a:lnTo>
                        <a:pt x="42" y="270"/>
                      </a:lnTo>
                      <a:lnTo>
                        <a:pt x="24" y="264"/>
                      </a:lnTo>
                      <a:lnTo>
                        <a:pt x="12" y="240"/>
                      </a:lnTo>
                      <a:lnTo>
                        <a:pt x="0" y="216"/>
                      </a:lnTo>
                      <a:lnTo>
                        <a:pt x="0" y="198"/>
                      </a:lnTo>
                      <a:lnTo>
                        <a:pt x="0" y="180"/>
                      </a:lnTo>
                      <a:lnTo>
                        <a:pt x="18" y="162"/>
                      </a:lnTo>
                      <a:lnTo>
                        <a:pt x="36" y="150"/>
                      </a:lnTo>
                      <a:lnTo>
                        <a:pt x="60" y="138"/>
                      </a:lnTo>
                      <a:lnTo>
                        <a:pt x="78" y="126"/>
                      </a:lnTo>
                      <a:lnTo>
                        <a:pt x="102" y="126"/>
                      </a:lnTo>
                      <a:lnTo>
                        <a:pt x="120" y="114"/>
                      </a:lnTo>
                      <a:lnTo>
                        <a:pt x="138" y="102"/>
                      </a:lnTo>
                      <a:lnTo>
                        <a:pt x="144" y="84"/>
                      </a:lnTo>
                      <a:lnTo>
                        <a:pt x="144" y="48"/>
                      </a:lnTo>
                      <a:lnTo>
                        <a:pt x="150" y="30"/>
                      </a:lnTo>
                      <a:lnTo>
                        <a:pt x="162" y="12"/>
                      </a:lnTo>
                      <a:lnTo>
                        <a:pt x="180" y="0"/>
                      </a:lnTo>
                      <a:lnTo>
                        <a:pt x="198" y="0"/>
                      </a:lnTo>
                      <a:lnTo>
                        <a:pt x="216" y="0"/>
                      </a:lnTo>
                      <a:lnTo>
                        <a:pt x="234" y="0"/>
                      </a:lnTo>
                      <a:lnTo>
                        <a:pt x="258" y="18"/>
                      </a:lnTo>
                      <a:lnTo>
                        <a:pt x="270" y="36"/>
                      </a:lnTo>
                      <a:lnTo>
                        <a:pt x="282" y="54"/>
                      </a:lnTo>
                      <a:lnTo>
                        <a:pt x="270" y="90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</p:grpSp>
          <p:sp>
            <p:nvSpPr>
              <p:cNvPr id="45" name="Freeform 153"/>
              <p:cNvSpPr>
                <a:spLocks/>
              </p:cNvSpPr>
              <p:nvPr/>
            </p:nvSpPr>
            <p:spPr bwMode="auto">
              <a:xfrm>
                <a:off x="4782" y="2403"/>
                <a:ext cx="240" cy="195"/>
              </a:xfrm>
              <a:custGeom>
                <a:avLst/>
                <a:gdLst>
                  <a:gd name="T0" fmla="*/ 150 w 451"/>
                  <a:gd name="T1" fmla="*/ 40 h 367"/>
                  <a:gd name="T2" fmla="*/ 82 w 451"/>
                  <a:gd name="T3" fmla="*/ 72 h 367"/>
                  <a:gd name="T4" fmla="*/ 70 w 451"/>
                  <a:gd name="T5" fmla="*/ 144 h 367"/>
                  <a:gd name="T6" fmla="*/ 24 w 451"/>
                  <a:gd name="T7" fmla="*/ 162 h 367"/>
                  <a:gd name="T8" fmla="*/ 6 w 451"/>
                  <a:gd name="T9" fmla="*/ 198 h 367"/>
                  <a:gd name="T10" fmla="*/ 0 w 451"/>
                  <a:gd name="T11" fmla="*/ 234 h 367"/>
                  <a:gd name="T12" fmla="*/ 18 w 451"/>
                  <a:gd name="T13" fmla="*/ 264 h 367"/>
                  <a:gd name="T14" fmla="*/ 48 w 451"/>
                  <a:gd name="T15" fmla="*/ 294 h 367"/>
                  <a:gd name="T16" fmla="*/ 78 w 451"/>
                  <a:gd name="T17" fmla="*/ 330 h 367"/>
                  <a:gd name="T18" fmla="*/ 114 w 451"/>
                  <a:gd name="T19" fmla="*/ 348 h 367"/>
                  <a:gd name="T20" fmla="*/ 150 w 451"/>
                  <a:gd name="T21" fmla="*/ 354 h 367"/>
                  <a:gd name="T22" fmla="*/ 186 w 451"/>
                  <a:gd name="T23" fmla="*/ 336 h 367"/>
                  <a:gd name="T24" fmla="*/ 198 w 451"/>
                  <a:gd name="T25" fmla="*/ 300 h 367"/>
                  <a:gd name="T26" fmla="*/ 234 w 451"/>
                  <a:gd name="T27" fmla="*/ 276 h 367"/>
                  <a:gd name="T28" fmla="*/ 276 w 451"/>
                  <a:gd name="T29" fmla="*/ 300 h 367"/>
                  <a:gd name="T30" fmla="*/ 282 w 451"/>
                  <a:gd name="T31" fmla="*/ 344 h 367"/>
                  <a:gd name="T32" fmla="*/ 336 w 451"/>
                  <a:gd name="T33" fmla="*/ 360 h 367"/>
                  <a:gd name="T34" fmla="*/ 390 w 451"/>
                  <a:gd name="T35" fmla="*/ 366 h 367"/>
                  <a:gd name="T36" fmla="*/ 432 w 451"/>
                  <a:gd name="T37" fmla="*/ 360 h 367"/>
                  <a:gd name="T38" fmla="*/ 450 w 451"/>
                  <a:gd name="T39" fmla="*/ 312 h 367"/>
                  <a:gd name="T40" fmla="*/ 450 w 451"/>
                  <a:gd name="T41" fmla="*/ 276 h 367"/>
                  <a:gd name="T42" fmla="*/ 432 w 451"/>
                  <a:gd name="T43" fmla="*/ 240 h 367"/>
                  <a:gd name="T44" fmla="*/ 396 w 451"/>
                  <a:gd name="T45" fmla="*/ 234 h 367"/>
                  <a:gd name="T46" fmla="*/ 354 w 451"/>
                  <a:gd name="T47" fmla="*/ 216 h 367"/>
                  <a:gd name="T48" fmla="*/ 324 w 451"/>
                  <a:gd name="T49" fmla="*/ 186 h 367"/>
                  <a:gd name="T50" fmla="*/ 334 w 451"/>
                  <a:gd name="T51" fmla="*/ 144 h 367"/>
                  <a:gd name="T52" fmla="*/ 312 w 451"/>
                  <a:gd name="T53" fmla="*/ 102 h 367"/>
                  <a:gd name="T54" fmla="*/ 294 w 451"/>
                  <a:gd name="T55" fmla="*/ 48 h 367"/>
                  <a:gd name="T56" fmla="*/ 282 w 451"/>
                  <a:gd name="T57" fmla="*/ 12 h 367"/>
                  <a:gd name="T58" fmla="*/ 246 w 451"/>
                  <a:gd name="T59" fmla="*/ 0 h 367"/>
                  <a:gd name="T60" fmla="*/ 210 w 451"/>
                  <a:gd name="T61" fmla="*/ 0 h 367"/>
                  <a:gd name="T62" fmla="*/ 204 w 451"/>
                  <a:gd name="T63" fmla="*/ 36 h 367"/>
                  <a:gd name="T64" fmla="*/ 234 w 451"/>
                  <a:gd name="T65" fmla="*/ 72 h 367"/>
                  <a:gd name="T66" fmla="*/ 246 w 451"/>
                  <a:gd name="T67" fmla="*/ 108 h 367"/>
                  <a:gd name="T68" fmla="*/ 228 w 451"/>
                  <a:gd name="T69" fmla="*/ 138 h 367"/>
                  <a:gd name="T70" fmla="*/ 198 w 451"/>
                  <a:gd name="T71" fmla="*/ 120 h 367"/>
                  <a:gd name="T72" fmla="*/ 194 w 451"/>
                  <a:gd name="T73" fmla="*/ 76 h 3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51"/>
                  <a:gd name="T112" fmla="*/ 0 h 367"/>
                  <a:gd name="T113" fmla="*/ 451 w 451"/>
                  <a:gd name="T114" fmla="*/ 367 h 3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51" h="367">
                    <a:moveTo>
                      <a:pt x="194" y="76"/>
                    </a:moveTo>
                    <a:lnTo>
                      <a:pt x="150" y="40"/>
                    </a:lnTo>
                    <a:lnTo>
                      <a:pt x="122" y="72"/>
                    </a:lnTo>
                    <a:lnTo>
                      <a:pt x="82" y="72"/>
                    </a:lnTo>
                    <a:lnTo>
                      <a:pt x="106" y="124"/>
                    </a:lnTo>
                    <a:lnTo>
                      <a:pt x="70" y="144"/>
                    </a:lnTo>
                    <a:lnTo>
                      <a:pt x="36" y="144"/>
                    </a:lnTo>
                    <a:lnTo>
                      <a:pt x="24" y="162"/>
                    </a:lnTo>
                    <a:lnTo>
                      <a:pt x="18" y="180"/>
                    </a:lnTo>
                    <a:lnTo>
                      <a:pt x="6" y="198"/>
                    </a:lnTo>
                    <a:lnTo>
                      <a:pt x="0" y="216"/>
                    </a:lnTo>
                    <a:lnTo>
                      <a:pt x="0" y="234"/>
                    </a:lnTo>
                    <a:lnTo>
                      <a:pt x="0" y="252"/>
                    </a:lnTo>
                    <a:lnTo>
                      <a:pt x="18" y="264"/>
                    </a:lnTo>
                    <a:lnTo>
                      <a:pt x="30" y="282"/>
                    </a:lnTo>
                    <a:lnTo>
                      <a:pt x="48" y="294"/>
                    </a:lnTo>
                    <a:lnTo>
                      <a:pt x="48" y="312"/>
                    </a:lnTo>
                    <a:lnTo>
                      <a:pt x="78" y="330"/>
                    </a:lnTo>
                    <a:lnTo>
                      <a:pt x="96" y="336"/>
                    </a:lnTo>
                    <a:lnTo>
                      <a:pt x="114" y="348"/>
                    </a:lnTo>
                    <a:lnTo>
                      <a:pt x="132" y="354"/>
                    </a:lnTo>
                    <a:lnTo>
                      <a:pt x="150" y="354"/>
                    </a:lnTo>
                    <a:lnTo>
                      <a:pt x="174" y="354"/>
                    </a:lnTo>
                    <a:lnTo>
                      <a:pt x="186" y="336"/>
                    </a:lnTo>
                    <a:lnTo>
                      <a:pt x="198" y="318"/>
                    </a:lnTo>
                    <a:lnTo>
                      <a:pt x="198" y="300"/>
                    </a:lnTo>
                    <a:lnTo>
                      <a:pt x="216" y="282"/>
                    </a:lnTo>
                    <a:lnTo>
                      <a:pt x="234" y="276"/>
                    </a:lnTo>
                    <a:lnTo>
                      <a:pt x="258" y="282"/>
                    </a:lnTo>
                    <a:lnTo>
                      <a:pt x="276" y="300"/>
                    </a:lnTo>
                    <a:lnTo>
                      <a:pt x="294" y="312"/>
                    </a:lnTo>
                    <a:lnTo>
                      <a:pt x="282" y="344"/>
                    </a:lnTo>
                    <a:lnTo>
                      <a:pt x="318" y="342"/>
                    </a:lnTo>
                    <a:lnTo>
                      <a:pt x="336" y="360"/>
                    </a:lnTo>
                    <a:lnTo>
                      <a:pt x="366" y="366"/>
                    </a:lnTo>
                    <a:lnTo>
                      <a:pt x="390" y="366"/>
                    </a:lnTo>
                    <a:lnTo>
                      <a:pt x="414" y="366"/>
                    </a:lnTo>
                    <a:lnTo>
                      <a:pt x="432" y="360"/>
                    </a:lnTo>
                    <a:lnTo>
                      <a:pt x="438" y="342"/>
                    </a:lnTo>
                    <a:lnTo>
                      <a:pt x="450" y="312"/>
                    </a:lnTo>
                    <a:lnTo>
                      <a:pt x="450" y="294"/>
                    </a:lnTo>
                    <a:lnTo>
                      <a:pt x="450" y="276"/>
                    </a:lnTo>
                    <a:lnTo>
                      <a:pt x="450" y="258"/>
                    </a:lnTo>
                    <a:lnTo>
                      <a:pt x="432" y="240"/>
                    </a:lnTo>
                    <a:lnTo>
                      <a:pt x="414" y="234"/>
                    </a:lnTo>
                    <a:lnTo>
                      <a:pt x="396" y="234"/>
                    </a:lnTo>
                    <a:lnTo>
                      <a:pt x="382" y="216"/>
                    </a:lnTo>
                    <a:lnTo>
                      <a:pt x="354" y="216"/>
                    </a:lnTo>
                    <a:lnTo>
                      <a:pt x="350" y="196"/>
                    </a:lnTo>
                    <a:lnTo>
                      <a:pt x="324" y="186"/>
                    </a:lnTo>
                    <a:lnTo>
                      <a:pt x="318" y="162"/>
                    </a:lnTo>
                    <a:lnTo>
                      <a:pt x="334" y="144"/>
                    </a:lnTo>
                    <a:lnTo>
                      <a:pt x="334" y="116"/>
                    </a:lnTo>
                    <a:lnTo>
                      <a:pt x="312" y="102"/>
                    </a:lnTo>
                    <a:lnTo>
                      <a:pt x="326" y="60"/>
                    </a:lnTo>
                    <a:lnTo>
                      <a:pt x="294" y="48"/>
                    </a:lnTo>
                    <a:lnTo>
                      <a:pt x="288" y="30"/>
                    </a:lnTo>
                    <a:lnTo>
                      <a:pt x="282" y="12"/>
                    </a:lnTo>
                    <a:lnTo>
                      <a:pt x="264" y="0"/>
                    </a:lnTo>
                    <a:lnTo>
                      <a:pt x="246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204" y="18"/>
                    </a:lnTo>
                    <a:lnTo>
                      <a:pt x="204" y="36"/>
                    </a:lnTo>
                    <a:lnTo>
                      <a:pt x="222" y="54"/>
                    </a:lnTo>
                    <a:lnTo>
                      <a:pt x="234" y="72"/>
                    </a:lnTo>
                    <a:lnTo>
                      <a:pt x="246" y="90"/>
                    </a:lnTo>
                    <a:lnTo>
                      <a:pt x="246" y="108"/>
                    </a:lnTo>
                    <a:lnTo>
                      <a:pt x="246" y="126"/>
                    </a:lnTo>
                    <a:lnTo>
                      <a:pt x="228" y="138"/>
                    </a:lnTo>
                    <a:lnTo>
                      <a:pt x="210" y="138"/>
                    </a:lnTo>
                    <a:lnTo>
                      <a:pt x="198" y="120"/>
                    </a:lnTo>
                    <a:lnTo>
                      <a:pt x="186" y="84"/>
                    </a:lnTo>
                    <a:lnTo>
                      <a:pt x="194" y="76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" name="Freeform 154"/>
              <p:cNvSpPr>
                <a:spLocks/>
              </p:cNvSpPr>
              <p:nvPr/>
            </p:nvSpPr>
            <p:spPr bwMode="auto">
              <a:xfrm>
                <a:off x="4987" y="2378"/>
                <a:ext cx="185" cy="183"/>
              </a:xfrm>
              <a:custGeom>
                <a:avLst/>
                <a:gdLst>
                  <a:gd name="T0" fmla="*/ 90 w 349"/>
                  <a:gd name="T1" fmla="*/ 84 h 345"/>
                  <a:gd name="T2" fmla="*/ 66 w 349"/>
                  <a:gd name="T3" fmla="*/ 102 h 345"/>
                  <a:gd name="T4" fmla="*/ 66 w 349"/>
                  <a:gd name="T5" fmla="*/ 120 h 345"/>
                  <a:gd name="T6" fmla="*/ 78 w 349"/>
                  <a:gd name="T7" fmla="*/ 138 h 345"/>
                  <a:gd name="T8" fmla="*/ 102 w 349"/>
                  <a:gd name="T9" fmla="*/ 168 h 345"/>
                  <a:gd name="T10" fmla="*/ 114 w 349"/>
                  <a:gd name="T11" fmla="*/ 150 h 345"/>
                  <a:gd name="T12" fmla="*/ 138 w 349"/>
                  <a:gd name="T13" fmla="*/ 162 h 345"/>
                  <a:gd name="T14" fmla="*/ 156 w 349"/>
                  <a:gd name="T15" fmla="*/ 168 h 345"/>
                  <a:gd name="T16" fmla="*/ 162 w 349"/>
                  <a:gd name="T17" fmla="*/ 192 h 345"/>
                  <a:gd name="T18" fmla="*/ 162 w 349"/>
                  <a:gd name="T19" fmla="*/ 210 h 345"/>
                  <a:gd name="T20" fmla="*/ 134 w 349"/>
                  <a:gd name="T21" fmla="*/ 232 h 345"/>
                  <a:gd name="T22" fmla="*/ 162 w 349"/>
                  <a:gd name="T23" fmla="*/ 246 h 345"/>
                  <a:gd name="T24" fmla="*/ 162 w 349"/>
                  <a:gd name="T25" fmla="*/ 264 h 345"/>
                  <a:gd name="T26" fmla="*/ 142 w 349"/>
                  <a:gd name="T27" fmla="*/ 280 h 345"/>
                  <a:gd name="T28" fmla="*/ 174 w 349"/>
                  <a:gd name="T29" fmla="*/ 300 h 345"/>
                  <a:gd name="T30" fmla="*/ 186 w 349"/>
                  <a:gd name="T31" fmla="*/ 344 h 345"/>
                  <a:gd name="T32" fmla="*/ 210 w 349"/>
                  <a:gd name="T33" fmla="*/ 312 h 345"/>
                  <a:gd name="T34" fmla="*/ 228 w 349"/>
                  <a:gd name="T35" fmla="*/ 312 h 345"/>
                  <a:gd name="T36" fmla="*/ 234 w 349"/>
                  <a:gd name="T37" fmla="*/ 294 h 345"/>
                  <a:gd name="T38" fmla="*/ 274 w 349"/>
                  <a:gd name="T39" fmla="*/ 316 h 345"/>
                  <a:gd name="T40" fmla="*/ 264 w 349"/>
                  <a:gd name="T41" fmla="*/ 252 h 345"/>
                  <a:gd name="T42" fmla="*/ 282 w 349"/>
                  <a:gd name="T43" fmla="*/ 240 h 345"/>
                  <a:gd name="T44" fmla="*/ 310 w 349"/>
                  <a:gd name="T45" fmla="*/ 256 h 345"/>
                  <a:gd name="T46" fmla="*/ 330 w 349"/>
                  <a:gd name="T47" fmla="*/ 216 h 345"/>
                  <a:gd name="T48" fmla="*/ 348 w 349"/>
                  <a:gd name="T49" fmla="*/ 198 h 345"/>
                  <a:gd name="T50" fmla="*/ 348 w 349"/>
                  <a:gd name="T51" fmla="*/ 174 h 345"/>
                  <a:gd name="T52" fmla="*/ 348 w 349"/>
                  <a:gd name="T53" fmla="*/ 156 h 345"/>
                  <a:gd name="T54" fmla="*/ 330 w 349"/>
                  <a:gd name="T55" fmla="*/ 138 h 345"/>
                  <a:gd name="T56" fmla="*/ 312 w 349"/>
                  <a:gd name="T57" fmla="*/ 132 h 345"/>
                  <a:gd name="T58" fmla="*/ 286 w 349"/>
                  <a:gd name="T59" fmla="*/ 96 h 345"/>
                  <a:gd name="T60" fmla="*/ 264 w 349"/>
                  <a:gd name="T61" fmla="*/ 132 h 345"/>
                  <a:gd name="T62" fmla="*/ 258 w 349"/>
                  <a:gd name="T63" fmla="*/ 156 h 345"/>
                  <a:gd name="T64" fmla="*/ 222 w 349"/>
                  <a:gd name="T65" fmla="*/ 132 h 345"/>
                  <a:gd name="T66" fmla="*/ 204 w 349"/>
                  <a:gd name="T67" fmla="*/ 132 h 345"/>
                  <a:gd name="T68" fmla="*/ 192 w 349"/>
                  <a:gd name="T69" fmla="*/ 114 h 345"/>
                  <a:gd name="T70" fmla="*/ 150 w 349"/>
                  <a:gd name="T71" fmla="*/ 96 h 345"/>
                  <a:gd name="T72" fmla="*/ 174 w 349"/>
                  <a:gd name="T73" fmla="*/ 78 h 345"/>
                  <a:gd name="T74" fmla="*/ 156 w 349"/>
                  <a:gd name="T75" fmla="*/ 60 h 345"/>
                  <a:gd name="T76" fmla="*/ 144 w 349"/>
                  <a:gd name="T77" fmla="*/ 36 h 345"/>
                  <a:gd name="T78" fmla="*/ 120 w 349"/>
                  <a:gd name="T79" fmla="*/ 18 h 345"/>
                  <a:gd name="T80" fmla="*/ 96 w 349"/>
                  <a:gd name="T81" fmla="*/ 6 h 345"/>
                  <a:gd name="T82" fmla="*/ 72 w 349"/>
                  <a:gd name="T83" fmla="*/ 0 h 345"/>
                  <a:gd name="T84" fmla="*/ 54 w 349"/>
                  <a:gd name="T85" fmla="*/ 0 h 345"/>
                  <a:gd name="T86" fmla="*/ 36 w 349"/>
                  <a:gd name="T87" fmla="*/ 0 h 345"/>
                  <a:gd name="T88" fmla="*/ 18 w 349"/>
                  <a:gd name="T89" fmla="*/ 12 h 345"/>
                  <a:gd name="T90" fmla="*/ 0 w 349"/>
                  <a:gd name="T91" fmla="*/ 30 h 345"/>
                  <a:gd name="T92" fmla="*/ 0 w 349"/>
                  <a:gd name="T93" fmla="*/ 48 h 345"/>
                  <a:gd name="T94" fmla="*/ 0 w 349"/>
                  <a:gd name="T95" fmla="*/ 66 h 345"/>
                  <a:gd name="T96" fmla="*/ 18 w 349"/>
                  <a:gd name="T97" fmla="*/ 66 h 345"/>
                  <a:gd name="T98" fmla="*/ 36 w 349"/>
                  <a:gd name="T99" fmla="*/ 66 h 345"/>
                  <a:gd name="T100" fmla="*/ 54 w 349"/>
                  <a:gd name="T101" fmla="*/ 60 h 345"/>
                  <a:gd name="T102" fmla="*/ 72 w 349"/>
                  <a:gd name="T103" fmla="*/ 60 h 345"/>
                  <a:gd name="T104" fmla="*/ 90 w 349"/>
                  <a:gd name="T105" fmla="*/ 84 h 345"/>
                  <a:gd name="T106" fmla="*/ 90 w 349"/>
                  <a:gd name="T107" fmla="*/ 84 h 3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9"/>
                  <a:gd name="T163" fmla="*/ 0 h 345"/>
                  <a:gd name="T164" fmla="*/ 349 w 349"/>
                  <a:gd name="T165" fmla="*/ 345 h 3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9" h="345">
                    <a:moveTo>
                      <a:pt x="90" y="84"/>
                    </a:moveTo>
                    <a:lnTo>
                      <a:pt x="66" y="102"/>
                    </a:lnTo>
                    <a:lnTo>
                      <a:pt x="66" y="120"/>
                    </a:lnTo>
                    <a:lnTo>
                      <a:pt x="78" y="138"/>
                    </a:lnTo>
                    <a:lnTo>
                      <a:pt x="102" y="168"/>
                    </a:lnTo>
                    <a:lnTo>
                      <a:pt x="114" y="150"/>
                    </a:lnTo>
                    <a:lnTo>
                      <a:pt x="138" y="162"/>
                    </a:lnTo>
                    <a:lnTo>
                      <a:pt x="156" y="168"/>
                    </a:lnTo>
                    <a:lnTo>
                      <a:pt x="162" y="192"/>
                    </a:lnTo>
                    <a:lnTo>
                      <a:pt x="162" y="210"/>
                    </a:lnTo>
                    <a:lnTo>
                      <a:pt x="134" y="232"/>
                    </a:lnTo>
                    <a:lnTo>
                      <a:pt x="162" y="246"/>
                    </a:lnTo>
                    <a:lnTo>
                      <a:pt x="162" y="264"/>
                    </a:lnTo>
                    <a:lnTo>
                      <a:pt x="142" y="280"/>
                    </a:lnTo>
                    <a:lnTo>
                      <a:pt x="174" y="300"/>
                    </a:lnTo>
                    <a:lnTo>
                      <a:pt x="186" y="344"/>
                    </a:lnTo>
                    <a:lnTo>
                      <a:pt x="210" y="312"/>
                    </a:lnTo>
                    <a:lnTo>
                      <a:pt x="228" y="312"/>
                    </a:lnTo>
                    <a:lnTo>
                      <a:pt x="234" y="294"/>
                    </a:lnTo>
                    <a:lnTo>
                      <a:pt x="274" y="316"/>
                    </a:lnTo>
                    <a:lnTo>
                      <a:pt x="264" y="252"/>
                    </a:lnTo>
                    <a:lnTo>
                      <a:pt x="282" y="240"/>
                    </a:lnTo>
                    <a:lnTo>
                      <a:pt x="310" y="256"/>
                    </a:lnTo>
                    <a:lnTo>
                      <a:pt x="330" y="216"/>
                    </a:lnTo>
                    <a:lnTo>
                      <a:pt x="348" y="198"/>
                    </a:lnTo>
                    <a:lnTo>
                      <a:pt x="348" y="174"/>
                    </a:lnTo>
                    <a:lnTo>
                      <a:pt x="348" y="156"/>
                    </a:lnTo>
                    <a:lnTo>
                      <a:pt x="330" y="138"/>
                    </a:lnTo>
                    <a:lnTo>
                      <a:pt x="312" y="132"/>
                    </a:lnTo>
                    <a:lnTo>
                      <a:pt x="286" y="96"/>
                    </a:lnTo>
                    <a:lnTo>
                      <a:pt x="264" y="132"/>
                    </a:lnTo>
                    <a:lnTo>
                      <a:pt x="258" y="156"/>
                    </a:lnTo>
                    <a:lnTo>
                      <a:pt x="222" y="132"/>
                    </a:lnTo>
                    <a:lnTo>
                      <a:pt x="204" y="132"/>
                    </a:lnTo>
                    <a:lnTo>
                      <a:pt x="192" y="114"/>
                    </a:lnTo>
                    <a:lnTo>
                      <a:pt x="150" y="96"/>
                    </a:lnTo>
                    <a:lnTo>
                      <a:pt x="174" y="78"/>
                    </a:lnTo>
                    <a:lnTo>
                      <a:pt x="156" y="60"/>
                    </a:lnTo>
                    <a:lnTo>
                      <a:pt x="144" y="36"/>
                    </a:lnTo>
                    <a:lnTo>
                      <a:pt x="120" y="18"/>
                    </a:lnTo>
                    <a:lnTo>
                      <a:pt x="96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8" y="66"/>
                    </a:lnTo>
                    <a:lnTo>
                      <a:pt x="36" y="66"/>
                    </a:lnTo>
                    <a:lnTo>
                      <a:pt x="54" y="60"/>
                    </a:lnTo>
                    <a:lnTo>
                      <a:pt x="72" y="60"/>
                    </a:lnTo>
                    <a:lnTo>
                      <a:pt x="90" y="84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7" name="Freeform 155"/>
              <p:cNvSpPr>
                <a:spLocks/>
              </p:cNvSpPr>
              <p:nvPr/>
            </p:nvSpPr>
            <p:spPr bwMode="auto">
              <a:xfrm>
                <a:off x="4821" y="2601"/>
                <a:ext cx="54" cy="42"/>
              </a:xfrm>
              <a:custGeom>
                <a:avLst/>
                <a:gdLst>
                  <a:gd name="T0" fmla="*/ 18 w 103"/>
                  <a:gd name="T1" fmla="*/ 0 h 79"/>
                  <a:gd name="T2" fmla="*/ 0 w 103"/>
                  <a:gd name="T3" fmla="*/ 24 h 79"/>
                  <a:gd name="T4" fmla="*/ 12 w 103"/>
                  <a:gd name="T5" fmla="*/ 42 h 79"/>
                  <a:gd name="T6" fmla="*/ 24 w 103"/>
                  <a:gd name="T7" fmla="*/ 60 h 79"/>
                  <a:gd name="T8" fmla="*/ 42 w 103"/>
                  <a:gd name="T9" fmla="*/ 72 h 79"/>
                  <a:gd name="T10" fmla="*/ 60 w 103"/>
                  <a:gd name="T11" fmla="*/ 78 h 79"/>
                  <a:gd name="T12" fmla="*/ 78 w 103"/>
                  <a:gd name="T13" fmla="*/ 78 h 79"/>
                  <a:gd name="T14" fmla="*/ 96 w 103"/>
                  <a:gd name="T15" fmla="*/ 78 h 79"/>
                  <a:gd name="T16" fmla="*/ 102 w 103"/>
                  <a:gd name="T17" fmla="*/ 60 h 79"/>
                  <a:gd name="T18" fmla="*/ 102 w 103"/>
                  <a:gd name="T19" fmla="*/ 42 h 79"/>
                  <a:gd name="T20" fmla="*/ 84 w 103"/>
                  <a:gd name="T21" fmla="*/ 36 h 79"/>
                  <a:gd name="T22" fmla="*/ 66 w 103"/>
                  <a:gd name="T23" fmla="*/ 36 h 79"/>
                  <a:gd name="T24" fmla="*/ 48 w 103"/>
                  <a:gd name="T25" fmla="*/ 24 h 79"/>
                  <a:gd name="T26" fmla="*/ 30 w 103"/>
                  <a:gd name="T27" fmla="*/ 24 h 79"/>
                  <a:gd name="T28" fmla="*/ 18 w 103"/>
                  <a:gd name="T29" fmla="*/ 0 h 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79"/>
                  <a:gd name="T47" fmla="*/ 103 w 103"/>
                  <a:gd name="T48" fmla="*/ 79 h 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79">
                    <a:moveTo>
                      <a:pt x="18" y="0"/>
                    </a:moveTo>
                    <a:lnTo>
                      <a:pt x="0" y="24"/>
                    </a:lnTo>
                    <a:lnTo>
                      <a:pt x="12" y="42"/>
                    </a:lnTo>
                    <a:lnTo>
                      <a:pt x="24" y="60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78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102" y="42"/>
                    </a:lnTo>
                    <a:lnTo>
                      <a:pt x="84" y="36"/>
                    </a:lnTo>
                    <a:lnTo>
                      <a:pt x="66" y="36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8" name="Freeform 156"/>
              <p:cNvSpPr>
                <a:spLocks/>
              </p:cNvSpPr>
              <p:nvPr/>
            </p:nvSpPr>
            <p:spPr bwMode="auto">
              <a:xfrm>
                <a:off x="4907" y="2601"/>
                <a:ext cx="77" cy="58"/>
              </a:xfrm>
              <a:custGeom>
                <a:avLst/>
                <a:gdLst>
                  <a:gd name="T0" fmla="*/ 0 w 145"/>
                  <a:gd name="T1" fmla="*/ 48 h 109"/>
                  <a:gd name="T2" fmla="*/ 30 w 145"/>
                  <a:gd name="T3" fmla="*/ 72 h 109"/>
                  <a:gd name="T4" fmla="*/ 48 w 145"/>
                  <a:gd name="T5" fmla="*/ 72 h 109"/>
                  <a:gd name="T6" fmla="*/ 66 w 145"/>
                  <a:gd name="T7" fmla="*/ 72 h 109"/>
                  <a:gd name="T8" fmla="*/ 72 w 145"/>
                  <a:gd name="T9" fmla="*/ 90 h 109"/>
                  <a:gd name="T10" fmla="*/ 90 w 145"/>
                  <a:gd name="T11" fmla="*/ 102 h 109"/>
                  <a:gd name="T12" fmla="*/ 108 w 145"/>
                  <a:gd name="T13" fmla="*/ 108 h 109"/>
                  <a:gd name="T14" fmla="*/ 126 w 145"/>
                  <a:gd name="T15" fmla="*/ 108 h 109"/>
                  <a:gd name="T16" fmla="*/ 144 w 145"/>
                  <a:gd name="T17" fmla="*/ 102 h 109"/>
                  <a:gd name="T18" fmla="*/ 144 w 145"/>
                  <a:gd name="T19" fmla="*/ 84 h 109"/>
                  <a:gd name="T20" fmla="*/ 126 w 145"/>
                  <a:gd name="T21" fmla="*/ 72 h 109"/>
                  <a:gd name="T22" fmla="*/ 102 w 145"/>
                  <a:gd name="T23" fmla="*/ 60 h 109"/>
                  <a:gd name="T24" fmla="*/ 78 w 145"/>
                  <a:gd name="T25" fmla="*/ 48 h 109"/>
                  <a:gd name="T26" fmla="*/ 60 w 145"/>
                  <a:gd name="T27" fmla="*/ 36 h 109"/>
                  <a:gd name="T28" fmla="*/ 42 w 145"/>
                  <a:gd name="T29" fmla="*/ 12 h 109"/>
                  <a:gd name="T30" fmla="*/ 24 w 145"/>
                  <a:gd name="T31" fmla="*/ 0 h 109"/>
                  <a:gd name="T32" fmla="*/ 6 w 145"/>
                  <a:gd name="T33" fmla="*/ 6 h 109"/>
                  <a:gd name="T34" fmla="*/ 0 w 145"/>
                  <a:gd name="T35" fmla="*/ 24 h 109"/>
                  <a:gd name="T36" fmla="*/ 0 w 145"/>
                  <a:gd name="T37" fmla="*/ 48 h 109"/>
                  <a:gd name="T38" fmla="*/ 0 w 145"/>
                  <a:gd name="T39" fmla="*/ 48 h 10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09"/>
                  <a:gd name="T62" fmla="*/ 145 w 145"/>
                  <a:gd name="T63" fmla="*/ 109 h 10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09">
                    <a:moveTo>
                      <a:pt x="0" y="48"/>
                    </a:moveTo>
                    <a:lnTo>
                      <a:pt x="30" y="72"/>
                    </a:lnTo>
                    <a:lnTo>
                      <a:pt x="48" y="72"/>
                    </a:lnTo>
                    <a:lnTo>
                      <a:pt x="66" y="72"/>
                    </a:lnTo>
                    <a:lnTo>
                      <a:pt x="72" y="90"/>
                    </a:lnTo>
                    <a:lnTo>
                      <a:pt x="90" y="102"/>
                    </a:lnTo>
                    <a:lnTo>
                      <a:pt x="108" y="108"/>
                    </a:lnTo>
                    <a:lnTo>
                      <a:pt x="126" y="108"/>
                    </a:lnTo>
                    <a:lnTo>
                      <a:pt x="144" y="102"/>
                    </a:lnTo>
                    <a:lnTo>
                      <a:pt x="144" y="84"/>
                    </a:lnTo>
                    <a:lnTo>
                      <a:pt x="126" y="72"/>
                    </a:lnTo>
                    <a:lnTo>
                      <a:pt x="102" y="60"/>
                    </a:lnTo>
                    <a:lnTo>
                      <a:pt x="78" y="48"/>
                    </a:lnTo>
                    <a:lnTo>
                      <a:pt x="60" y="36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48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9" name="Freeform 157"/>
              <p:cNvSpPr>
                <a:spLocks/>
              </p:cNvSpPr>
              <p:nvPr/>
            </p:nvSpPr>
            <p:spPr bwMode="auto">
              <a:xfrm>
                <a:off x="4636" y="2400"/>
                <a:ext cx="156" cy="225"/>
              </a:xfrm>
              <a:custGeom>
                <a:avLst/>
                <a:gdLst>
                  <a:gd name="T0" fmla="*/ 270 w 295"/>
                  <a:gd name="T1" fmla="*/ 90 h 423"/>
                  <a:gd name="T2" fmla="*/ 264 w 295"/>
                  <a:gd name="T3" fmla="*/ 120 h 423"/>
                  <a:gd name="T4" fmla="*/ 264 w 295"/>
                  <a:gd name="T5" fmla="*/ 138 h 423"/>
                  <a:gd name="T6" fmla="*/ 252 w 295"/>
                  <a:gd name="T7" fmla="*/ 156 h 423"/>
                  <a:gd name="T8" fmla="*/ 240 w 295"/>
                  <a:gd name="T9" fmla="*/ 174 h 423"/>
                  <a:gd name="T10" fmla="*/ 234 w 295"/>
                  <a:gd name="T11" fmla="*/ 192 h 423"/>
                  <a:gd name="T12" fmla="*/ 234 w 295"/>
                  <a:gd name="T13" fmla="*/ 210 h 423"/>
                  <a:gd name="T14" fmla="*/ 234 w 295"/>
                  <a:gd name="T15" fmla="*/ 228 h 423"/>
                  <a:gd name="T16" fmla="*/ 234 w 295"/>
                  <a:gd name="T17" fmla="*/ 246 h 423"/>
                  <a:gd name="T18" fmla="*/ 246 w 295"/>
                  <a:gd name="T19" fmla="*/ 264 h 423"/>
                  <a:gd name="T20" fmla="*/ 258 w 295"/>
                  <a:gd name="T21" fmla="*/ 282 h 423"/>
                  <a:gd name="T22" fmla="*/ 276 w 295"/>
                  <a:gd name="T23" fmla="*/ 294 h 423"/>
                  <a:gd name="T24" fmla="*/ 282 w 295"/>
                  <a:gd name="T25" fmla="*/ 312 h 423"/>
                  <a:gd name="T26" fmla="*/ 294 w 295"/>
                  <a:gd name="T27" fmla="*/ 330 h 423"/>
                  <a:gd name="T28" fmla="*/ 294 w 295"/>
                  <a:gd name="T29" fmla="*/ 348 h 423"/>
                  <a:gd name="T30" fmla="*/ 294 w 295"/>
                  <a:gd name="T31" fmla="*/ 366 h 423"/>
                  <a:gd name="T32" fmla="*/ 276 w 295"/>
                  <a:gd name="T33" fmla="*/ 372 h 423"/>
                  <a:gd name="T34" fmla="*/ 270 w 295"/>
                  <a:gd name="T35" fmla="*/ 390 h 423"/>
                  <a:gd name="T36" fmla="*/ 270 w 295"/>
                  <a:gd name="T37" fmla="*/ 408 h 423"/>
                  <a:gd name="T38" fmla="*/ 252 w 295"/>
                  <a:gd name="T39" fmla="*/ 420 h 423"/>
                  <a:gd name="T40" fmla="*/ 228 w 295"/>
                  <a:gd name="T41" fmla="*/ 420 h 423"/>
                  <a:gd name="T42" fmla="*/ 210 w 295"/>
                  <a:gd name="T43" fmla="*/ 420 h 423"/>
                  <a:gd name="T44" fmla="*/ 192 w 295"/>
                  <a:gd name="T45" fmla="*/ 420 h 423"/>
                  <a:gd name="T46" fmla="*/ 158 w 295"/>
                  <a:gd name="T47" fmla="*/ 422 h 423"/>
                  <a:gd name="T48" fmla="*/ 156 w 295"/>
                  <a:gd name="T49" fmla="*/ 390 h 423"/>
                  <a:gd name="T50" fmla="*/ 150 w 295"/>
                  <a:gd name="T51" fmla="*/ 372 h 423"/>
                  <a:gd name="T52" fmla="*/ 134 w 295"/>
                  <a:gd name="T53" fmla="*/ 374 h 423"/>
                  <a:gd name="T54" fmla="*/ 132 w 295"/>
                  <a:gd name="T55" fmla="*/ 336 h 423"/>
                  <a:gd name="T56" fmla="*/ 70 w 295"/>
                  <a:gd name="T57" fmla="*/ 334 h 423"/>
                  <a:gd name="T58" fmla="*/ 84 w 295"/>
                  <a:gd name="T59" fmla="*/ 288 h 423"/>
                  <a:gd name="T60" fmla="*/ 60 w 295"/>
                  <a:gd name="T61" fmla="*/ 282 h 423"/>
                  <a:gd name="T62" fmla="*/ 42 w 295"/>
                  <a:gd name="T63" fmla="*/ 270 h 423"/>
                  <a:gd name="T64" fmla="*/ 26 w 295"/>
                  <a:gd name="T65" fmla="*/ 294 h 423"/>
                  <a:gd name="T66" fmla="*/ 12 w 295"/>
                  <a:gd name="T67" fmla="*/ 240 h 423"/>
                  <a:gd name="T68" fmla="*/ 0 w 295"/>
                  <a:gd name="T69" fmla="*/ 216 h 423"/>
                  <a:gd name="T70" fmla="*/ 0 w 295"/>
                  <a:gd name="T71" fmla="*/ 198 h 423"/>
                  <a:gd name="T72" fmla="*/ 0 w 295"/>
                  <a:gd name="T73" fmla="*/ 180 h 423"/>
                  <a:gd name="T74" fmla="*/ 18 w 295"/>
                  <a:gd name="T75" fmla="*/ 162 h 423"/>
                  <a:gd name="T76" fmla="*/ 10 w 295"/>
                  <a:gd name="T77" fmla="*/ 130 h 423"/>
                  <a:gd name="T78" fmla="*/ 60 w 295"/>
                  <a:gd name="T79" fmla="*/ 138 h 423"/>
                  <a:gd name="T80" fmla="*/ 78 w 295"/>
                  <a:gd name="T81" fmla="*/ 126 h 423"/>
                  <a:gd name="T82" fmla="*/ 86 w 295"/>
                  <a:gd name="T83" fmla="*/ 94 h 423"/>
                  <a:gd name="T84" fmla="*/ 120 w 295"/>
                  <a:gd name="T85" fmla="*/ 114 h 423"/>
                  <a:gd name="T86" fmla="*/ 126 w 295"/>
                  <a:gd name="T87" fmla="*/ 74 h 423"/>
                  <a:gd name="T88" fmla="*/ 144 w 295"/>
                  <a:gd name="T89" fmla="*/ 84 h 423"/>
                  <a:gd name="T90" fmla="*/ 144 w 295"/>
                  <a:gd name="T91" fmla="*/ 48 h 423"/>
                  <a:gd name="T92" fmla="*/ 150 w 295"/>
                  <a:gd name="T93" fmla="*/ 30 h 423"/>
                  <a:gd name="T94" fmla="*/ 162 w 295"/>
                  <a:gd name="T95" fmla="*/ 12 h 423"/>
                  <a:gd name="T96" fmla="*/ 180 w 295"/>
                  <a:gd name="T97" fmla="*/ 0 h 423"/>
                  <a:gd name="T98" fmla="*/ 198 w 295"/>
                  <a:gd name="T99" fmla="*/ 0 h 423"/>
                  <a:gd name="T100" fmla="*/ 216 w 295"/>
                  <a:gd name="T101" fmla="*/ 0 h 423"/>
                  <a:gd name="T102" fmla="*/ 234 w 295"/>
                  <a:gd name="T103" fmla="*/ 0 h 423"/>
                  <a:gd name="T104" fmla="*/ 258 w 295"/>
                  <a:gd name="T105" fmla="*/ 18 h 423"/>
                  <a:gd name="T106" fmla="*/ 270 w 295"/>
                  <a:gd name="T107" fmla="*/ 36 h 423"/>
                  <a:gd name="T108" fmla="*/ 282 w 295"/>
                  <a:gd name="T109" fmla="*/ 54 h 423"/>
                  <a:gd name="T110" fmla="*/ 270 w 295"/>
                  <a:gd name="T111" fmla="*/ 90 h 423"/>
                  <a:gd name="T112" fmla="*/ 270 w 295"/>
                  <a:gd name="T113" fmla="*/ 90 h 42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423"/>
                  <a:gd name="T173" fmla="*/ 295 w 295"/>
                  <a:gd name="T174" fmla="*/ 423 h 42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423">
                    <a:moveTo>
                      <a:pt x="270" y="90"/>
                    </a:moveTo>
                    <a:lnTo>
                      <a:pt x="264" y="120"/>
                    </a:lnTo>
                    <a:lnTo>
                      <a:pt x="264" y="138"/>
                    </a:lnTo>
                    <a:lnTo>
                      <a:pt x="252" y="156"/>
                    </a:lnTo>
                    <a:lnTo>
                      <a:pt x="240" y="174"/>
                    </a:lnTo>
                    <a:lnTo>
                      <a:pt x="234" y="192"/>
                    </a:lnTo>
                    <a:lnTo>
                      <a:pt x="234" y="210"/>
                    </a:lnTo>
                    <a:lnTo>
                      <a:pt x="234" y="228"/>
                    </a:lnTo>
                    <a:lnTo>
                      <a:pt x="234" y="246"/>
                    </a:lnTo>
                    <a:lnTo>
                      <a:pt x="246" y="264"/>
                    </a:lnTo>
                    <a:lnTo>
                      <a:pt x="258" y="282"/>
                    </a:lnTo>
                    <a:lnTo>
                      <a:pt x="276" y="294"/>
                    </a:lnTo>
                    <a:lnTo>
                      <a:pt x="282" y="312"/>
                    </a:lnTo>
                    <a:lnTo>
                      <a:pt x="294" y="330"/>
                    </a:lnTo>
                    <a:lnTo>
                      <a:pt x="294" y="348"/>
                    </a:lnTo>
                    <a:lnTo>
                      <a:pt x="294" y="366"/>
                    </a:lnTo>
                    <a:lnTo>
                      <a:pt x="276" y="372"/>
                    </a:lnTo>
                    <a:lnTo>
                      <a:pt x="270" y="390"/>
                    </a:lnTo>
                    <a:lnTo>
                      <a:pt x="270" y="408"/>
                    </a:lnTo>
                    <a:lnTo>
                      <a:pt x="252" y="420"/>
                    </a:lnTo>
                    <a:lnTo>
                      <a:pt x="228" y="420"/>
                    </a:lnTo>
                    <a:lnTo>
                      <a:pt x="210" y="420"/>
                    </a:lnTo>
                    <a:lnTo>
                      <a:pt x="192" y="420"/>
                    </a:lnTo>
                    <a:lnTo>
                      <a:pt x="158" y="422"/>
                    </a:lnTo>
                    <a:lnTo>
                      <a:pt x="156" y="390"/>
                    </a:lnTo>
                    <a:lnTo>
                      <a:pt x="150" y="372"/>
                    </a:lnTo>
                    <a:lnTo>
                      <a:pt x="134" y="374"/>
                    </a:lnTo>
                    <a:lnTo>
                      <a:pt x="132" y="336"/>
                    </a:lnTo>
                    <a:lnTo>
                      <a:pt x="70" y="334"/>
                    </a:lnTo>
                    <a:lnTo>
                      <a:pt x="84" y="288"/>
                    </a:lnTo>
                    <a:lnTo>
                      <a:pt x="60" y="282"/>
                    </a:lnTo>
                    <a:lnTo>
                      <a:pt x="42" y="270"/>
                    </a:lnTo>
                    <a:lnTo>
                      <a:pt x="26" y="294"/>
                    </a:lnTo>
                    <a:lnTo>
                      <a:pt x="12" y="240"/>
                    </a:lnTo>
                    <a:lnTo>
                      <a:pt x="0" y="216"/>
                    </a:lnTo>
                    <a:lnTo>
                      <a:pt x="0" y="198"/>
                    </a:lnTo>
                    <a:lnTo>
                      <a:pt x="0" y="180"/>
                    </a:lnTo>
                    <a:lnTo>
                      <a:pt x="18" y="162"/>
                    </a:lnTo>
                    <a:lnTo>
                      <a:pt x="10" y="130"/>
                    </a:lnTo>
                    <a:lnTo>
                      <a:pt x="60" y="138"/>
                    </a:lnTo>
                    <a:lnTo>
                      <a:pt x="78" y="126"/>
                    </a:lnTo>
                    <a:lnTo>
                      <a:pt x="86" y="94"/>
                    </a:lnTo>
                    <a:lnTo>
                      <a:pt x="120" y="114"/>
                    </a:lnTo>
                    <a:lnTo>
                      <a:pt x="126" y="74"/>
                    </a:lnTo>
                    <a:lnTo>
                      <a:pt x="144" y="84"/>
                    </a:lnTo>
                    <a:lnTo>
                      <a:pt x="144" y="48"/>
                    </a:lnTo>
                    <a:lnTo>
                      <a:pt x="150" y="30"/>
                    </a:lnTo>
                    <a:lnTo>
                      <a:pt x="162" y="12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216" y="0"/>
                    </a:lnTo>
                    <a:lnTo>
                      <a:pt x="234" y="0"/>
                    </a:lnTo>
                    <a:lnTo>
                      <a:pt x="258" y="18"/>
                    </a:lnTo>
                    <a:lnTo>
                      <a:pt x="270" y="36"/>
                    </a:lnTo>
                    <a:lnTo>
                      <a:pt x="282" y="54"/>
                    </a:lnTo>
                    <a:lnTo>
                      <a:pt x="270" y="90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50" name="Group 158"/>
              <p:cNvGrpSpPr>
                <a:grpSpLocks/>
              </p:cNvGrpSpPr>
              <p:nvPr/>
            </p:nvGrpSpPr>
            <p:grpSpPr bwMode="auto">
              <a:xfrm>
                <a:off x="3584" y="2684"/>
                <a:ext cx="537" cy="281"/>
                <a:chOff x="1562" y="4068"/>
                <a:chExt cx="1009" cy="529"/>
              </a:xfrm>
            </p:grpSpPr>
            <p:sp>
              <p:nvSpPr>
                <p:cNvPr id="76" name="Freeform 159"/>
                <p:cNvSpPr>
                  <a:spLocks/>
                </p:cNvSpPr>
                <p:nvPr/>
              </p:nvSpPr>
              <p:spPr bwMode="auto">
                <a:xfrm>
                  <a:off x="1838" y="4116"/>
                  <a:ext cx="451" cy="367"/>
                </a:xfrm>
                <a:custGeom>
                  <a:avLst/>
                  <a:gdLst>
                    <a:gd name="T0" fmla="*/ 138 w 451"/>
                    <a:gd name="T1" fmla="*/ 84 h 367"/>
                    <a:gd name="T2" fmla="*/ 54 w 451"/>
                    <a:gd name="T3" fmla="*/ 132 h 367"/>
                    <a:gd name="T4" fmla="*/ 24 w 451"/>
                    <a:gd name="T5" fmla="*/ 162 h 367"/>
                    <a:gd name="T6" fmla="*/ 6 w 451"/>
                    <a:gd name="T7" fmla="*/ 198 h 367"/>
                    <a:gd name="T8" fmla="*/ 0 w 451"/>
                    <a:gd name="T9" fmla="*/ 234 h 367"/>
                    <a:gd name="T10" fmla="*/ 18 w 451"/>
                    <a:gd name="T11" fmla="*/ 264 h 367"/>
                    <a:gd name="T12" fmla="*/ 48 w 451"/>
                    <a:gd name="T13" fmla="*/ 294 h 367"/>
                    <a:gd name="T14" fmla="*/ 78 w 451"/>
                    <a:gd name="T15" fmla="*/ 330 h 367"/>
                    <a:gd name="T16" fmla="*/ 114 w 451"/>
                    <a:gd name="T17" fmla="*/ 348 h 367"/>
                    <a:gd name="T18" fmla="*/ 150 w 451"/>
                    <a:gd name="T19" fmla="*/ 354 h 367"/>
                    <a:gd name="T20" fmla="*/ 186 w 451"/>
                    <a:gd name="T21" fmla="*/ 336 h 367"/>
                    <a:gd name="T22" fmla="*/ 198 w 451"/>
                    <a:gd name="T23" fmla="*/ 300 h 367"/>
                    <a:gd name="T24" fmla="*/ 234 w 451"/>
                    <a:gd name="T25" fmla="*/ 276 h 367"/>
                    <a:gd name="T26" fmla="*/ 276 w 451"/>
                    <a:gd name="T27" fmla="*/ 300 h 367"/>
                    <a:gd name="T28" fmla="*/ 300 w 451"/>
                    <a:gd name="T29" fmla="*/ 330 h 367"/>
                    <a:gd name="T30" fmla="*/ 336 w 451"/>
                    <a:gd name="T31" fmla="*/ 360 h 367"/>
                    <a:gd name="T32" fmla="*/ 390 w 451"/>
                    <a:gd name="T33" fmla="*/ 366 h 367"/>
                    <a:gd name="T34" fmla="*/ 432 w 451"/>
                    <a:gd name="T35" fmla="*/ 360 h 367"/>
                    <a:gd name="T36" fmla="*/ 450 w 451"/>
                    <a:gd name="T37" fmla="*/ 312 h 367"/>
                    <a:gd name="T38" fmla="*/ 450 w 451"/>
                    <a:gd name="T39" fmla="*/ 276 h 367"/>
                    <a:gd name="T40" fmla="*/ 432 w 451"/>
                    <a:gd name="T41" fmla="*/ 240 h 367"/>
                    <a:gd name="T42" fmla="*/ 396 w 451"/>
                    <a:gd name="T43" fmla="*/ 234 h 367"/>
                    <a:gd name="T44" fmla="*/ 354 w 451"/>
                    <a:gd name="T45" fmla="*/ 216 h 367"/>
                    <a:gd name="T46" fmla="*/ 324 w 451"/>
                    <a:gd name="T47" fmla="*/ 186 h 367"/>
                    <a:gd name="T48" fmla="*/ 312 w 451"/>
                    <a:gd name="T49" fmla="*/ 144 h 367"/>
                    <a:gd name="T50" fmla="*/ 312 w 451"/>
                    <a:gd name="T51" fmla="*/ 102 h 367"/>
                    <a:gd name="T52" fmla="*/ 294 w 451"/>
                    <a:gd name="T53" fmla="*/ 48 h 367"/>
                    <a:gd name="T54" fmla="*/ 282 w 451"/>
                    <a:gd name="T55" fmla="*/ 12 h 367"/>
                    <a:gd name="T56" fmla="*/ 246 w 451"/>
                    <a:gd name="T57" fmla="*/ 0 h 367"/>
                    <a:gd name="T58" fmla="*/ 210 w 451"/>
                    <a:gd name="T59" fmla="*/ 0 h 367"/>
                    <a:gd name="T60" fmla="*/ 204 w 451"/>
                    <a:gd name="T61" fmla="*/ 36 h 367"/>
                    <a:gd name="T62" fmla="*/ 234 w 451"/>
                    <a:gd name="T63" fmla="*/ 72 h 367"/>
                    <a:gd name="T64" fmla="*/ 246 w 451"/>
                    <a:gd name="T65" fmla="*/ 108 h 367"/>
                    <a:gd name="T66" fmla="*/ 228 w 451"/>
                    <a:gd name="T67" fmla="*/ 138 h 367"/>
                    <a:gd name="T68" fmla="*/ 198 w 451"/>
                    <a:gd name="T69" fmla="*/ 120 h 367"/>
                    <a:gd name="T70" fmla="*/ 186 w 451"/>
                    <a:gd name="T71" fmla="*/ 84 h 36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51"/>
                    <a:gd name="T109" fmla="*/ 0 h 367"/>
                    <a:gd name="T110" fmla="*/ 451 w 451"/>
                    <a:gd name="T111" fmla="*/ 367 h 36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51" h="367">
                      <a:moveTo>
                        <a:pt x="186" y="84"/>
                      </a:moveTo>
                      <a:lnTo>
                        <a:pt x="138" y="84"/>
                      </a:lnTo>
                      <a:lnTo>
                        <a:pt x="72" y="120"/>
                      </a:lnTo>
                      <a:lnTo>
                        <a:pt x="54" y="132"/>
                      </a:lnTo>
                      <a:lnTo>
                        <a:pt x="36" y="144"/>
                      </a:lnTo>
                      <a:lnTo>
                        <a:pt x="24" y="162"/>
                      </a:lnTo>
                      <a:lnTo>
                        <a:pt x="18" y="180"/>
                      </a:lnTo>
                      <a:lnTo>
                        <a:pt x="6" y="198"/>
                      </a:lnTo>
                      <a:lnTo>
                        <a:pt x="0" y="216"/>
                      </a:lnTo>
                      <a:lnTo>
                        <a:pt x="0" y="234"/>
                      </a:lnTo>
                      <a:lnTo>
                        <a:pt x="0" y="252"/>
                      </a:lnTo>
                      <a:lnTo>
                        <a:pt x="18" y="264"/>
                      </a:lnTo>
                      <a:lnTo>
                        <a:pt x="30" y="282"/>
                      </a:lnTo>
                      <a:lnTo>
                        <a:pt x="48" y="294"/>
                      </a:lnTo>
                      <a:lnTo>
                        <a:pt x="48" y="312"/>
                      </a:lnTo>
                      <a:lnTo>
                        <a:pt x="78" y="330"/>
                      </a:lnTo>
                      <a:lnTo>
                        <a:pt x="96" y="336"/>
                      </a:lnTo>
                      <a:lnTo>
                        <a:pt x="114" y="348"/>
                      </a:lnTo>
                      <a:lnTo>
                        <a:pt x="132" y="354"/>
                      </a:lnTo>
                      <a:lnTo>
                        <a:pt x="150" y="354"/>
                      </a:lnTo>
                      <a:lnTo>
                        <a:pt x="174" y="354"/>
                      </a:lnTo>
                      <a:lnTo>
                        <a:pt x="186" y="336"/>
                      </a:lnTo>
                      <a:lnTo>
                        <a:pt x="198" y="318"/>
                      </a:lnTo>
                      <a:lnTo>
                        <a:pt x="198" y="300"/>
                      </a:lnTo>
                      <a:lnTo>
                        <a:pt x="216" y="282"/>
                      </a:lnTo>
                      <a:lnTo>
                        <a:pt x="234" y="276"/>
                      </a:lnTo>
                      <a:lnTo>
                        <a:pt x="258" y="282"/>
                      </a:lnTo>
                      <a:lnTo>
                        <a:pt x="276" y="300"/>
                      </a:lnTo>
                      <a:lnTo>
                        <a:pt x="294" y="312"/>
                      </a:lnTo>
                      <a:lnTo>
                        <a:pt x="300" y="330"/>
                      </a:lnTo>
                      <a:lnTo>
                        <a:pt x="318" y="342"/>
                      </a:lnTo>
                      <a:lnTo>
                        <a:pt x="336" y="360"/>
                      </a:lnTo>
                      <a:lnTo>
                        <a:pt x="366" y="366"/>
                      </a:lnTo>
                      <a:lnTo>
                        <a:pt x="390" y="366"/>
                      </a:lnTo>
                      <a:lnTo>
                        <a:pt x="414" y="366"/>
                      </a:lnTo>
                      <a:lnTo>
                        <a:pt x="432" y="360"/>
                      </a:lnTo>
                      <a:lnTo>
                        <a:pt x="438" y="342"/>
                      </a:lnTo>
                      <a:lnTo>
                        <a:pt x="450" y="312"/>
                      </a:lnTo>
                      <a:lnTo>
                        <a:pt x="450" y="294"/>
                      </a:lnTo>
                      <a:lnTo>
                        <a:pt x="450" y="276"/>
                      </a:lnTo>
                      <a:lnTo>
                        <a:pt x="450" y="258"/>
                      </a:lnTo>
                      <a:lnTo>
                        <a:pt x="432" y="240"/>
                      </a:lnTo>
                      <a:lnTo>
                        <a:pt x="414" y="234"/>
                      </a:lnTo>
                      <a:lnTo>
                        <a:pt x="396" y="234"/>
                      </a:lnTo>
                      <a:lnTo>
                        <a:pt x="378" y="228"/>
                      </a:lnTo>
                      <a:lnTo>
                        <a:pt x="354" y="216"/>
                      </a:lnTo>
                      <a:lnTo>
                        <a:pt x="336" y="204"/>
                      </a:lnTo>
                      <a:lnTo>
                        <a:pt x="324" y="186"/>
                      </a:lnTo>
                      <a:lnTo>
                        <a:pt x="318" y="162"/>
                      </a:lnTo>
                      <a:lnTo>
                        <a:pt x="312" y="144"/>
                      </a:lnTo>
                      <a:lnTo>
                        <a:pt x="312" y="120"/>
                      </a:lnTo>
                      <a:lnTo>
                        <a:pt x="312" y="102"/>
                      </a:lnTo>
                      <a:lnTo>
                        <a:pt x="306" y="72"/>
                      </a:lnTo>
                      <a:lnTo>
                        <a:pt x="294" y="48"/>
                      </a:lnTo>
                      <a:lnTo>
                        <a:pt x="288" y="30"/>
                      </a:lnTo>
                      <a:lnTo>
                        <a:pt x="282" y="12"/>
                      </a:lnTo>
                      <a:lnTo>
                        <a:pt x="264" y="0"/>
                      </a:lnTo>
                      <a:lnTo>
                        <a:pt x="246" y="0"/>
                      </a:lnTo>
                      <a:lnTo>
                        <a:pt x="228" y="0"/>
                      </a:lnTo>
                      <a:lnTo>
                        <a:pt x="210" y="0"/>
                      </a:lnTo>
                      <a:lnTo>
                        <a:pt x="204" y="18"/>
                      </a:lnTo>
                      <a:lnTo>
                        <a:pt x="204" y="36"/>
                      </a:lnTo>
                      <a:lnTo>
                        <a:pt x="222" y="54"/>
                      </a:lnTo>
                      <a:lnTo>
                        <a:pt x="234" y="72"/>
                      </a:lnTo>
                      <a:lnTo>
                        <a:pt x="246" y="90"/>
                      </a:lnTo>
                      <a:lnTo>
                        <a:pt x="246" y="108"/>
                      </a:lnTo>
                      <a:lnTo>
                        <a:pt x="246" y="126"/>
                      </a:lnTo>
                      <a:lnTo>
                        <a:pt x="228" y="138"/>
                      </a:lnTo>
                      <a:lnTo>
                        <a:pt x="210" y="138"/>
                      </a:lnTo>
                      <a:lnTo>
                        <a:pt x="198" y="120"/>
                      </a:lnTo>
                      <a:lnTo>
                        <a:pt x="186" y="84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77" name="Freeform 160"/>
                <p:cNvSpPr>
                  <a:spLocks/>
                </p:cNvSpPr>
                <p:nvPr/>
              </p:nvSpPr>
              <p:spPr bwMode="auto">
                <a:xfrm>
                  <a:off x="2222" y="4068"/>
                  <a:ext cx="349" cy="313"/>
                </a:xfrm>
                <a:custGeom>
                  <a:avLst/>
                  <a:gdLst>
                    <a:gd name="T0" fmla="*/ 90 w 349"/>
                    <a:gd name="T1" fmla="*/ 84 h 313"/>
                    <a:gd name="T2" fmla="*/ 66 w 349"/>
                    <a:gd name="T3" fmla="*/ 102 h 313"/>
                    <a:gd name="T4" fmla="*/ 66 w 349"/>
                    <a:gd name="T5" fmla="*/ 120 h 313"/>
                    <a:gd name="T6" fmla="*/ 78 w 349"/>
                    <a:gd name="T7" fmla="*/ 138 h 313"/>
                    <a:gd name="T8" fmla="*/ 96 w 349"/>
                    <a:gd name="T9" fmla="*/ 144 h 313"/>
                    <a:gd name="T10" fmla="*/ 114 w 349"/>
                    <a:gd name="T11" fmla="*/ 150 h 313"/>
                    <a:gd name="T12" fmla="*/ 138 w 349"/>
                    <a:gd name="T13" fmla="*/ 162 h 313"/>
                    <a:gd name="T14" fmla="*/ 156 w 349"/>
                    <a:gd name="T15" fmla="*/ 168 h 313"/>
                    <a:gd name="T16" fmla="*/ 162 w 349"/>
                    <a:gd name="T17" fmla="*/ 192 h 313"/>
                    <a:gd name="T18" fmla="*/ 162 w 349"/>
                    <a:gd name="T19" fmla="*/ 210 h 313"/>
                    <a:gd name="T20" fmla="*/ 162 w 349"/>
                    <a:gd name="T21" fmla="*/ 228 h 313"/>
                    <a:gd name="T22" fmla="*/ 162 w 349"/>
                    <a:gd name="T23" fmla="*/ 246 h 313"/>
                    <a:gd name="T24" fmla="*/ 162 w 349"/>
                    <a:gd name="T25" fmla="*/ 264 h 313"/>
                    <a:gd name="T26" fmla="*/ 162 w 349"/>
                    <a:gd name="T27" fmla="*/ 282 h 313"/>
                    <a:gd name="T28" fmla="*/ 174 w 349"/>
                    <a:gd name="T29" fmla="*/ 300 h 313"/>
                    <a:gd name="T30" fmla="*/ 192 w 349"/>
                    <a:gd name="T31" fmla="*/ 312 h 313"/>
                    <a:gd name="T32" fmla="*/ 210 w 349"/>
                    <a:gd name="T33" fmla="*/ 312 h 313"/>
                    <a:gd name="T34" fmla="*/ 228 w 349"/>
                    <a:gd name="T35" fmla="*/ 312 h 313"/>
                    <a:gd name="T36" fmla="*/ 234 w 349"/>
                    <a:gd name="T37" fmla="*/ 294 h 313"/>
                    <a:gd name="T38" fmla="*/ 240 w 349"/>
                    <a:gd name="T39" fmla="*/ 276 h 313"/>
                    <a:gd name="T40" fmla="*/ 264 w 349"/>
                    <a:gd name="T41" fmla="*/ 252 h 313"/>
                    <a:gd name="T42" fmla="*/ 282 w 349"/>
                    <a:gd name="T43" fmla="*/ 240 h 313"/>
                    <a:gd name="T44" fmla="*/ 300 w 349"/>
                    <a:gd name="T45" fmla="*/ 228 h 313"/>
                    <a:gd name="T46" fmla="*/ 330 w 349"/>
                    <a:gd name="T47" fmla="*/ 216 h 313"/>
                    <a:gd name="T48" fmla="*/ 348 w 349"/>
                    <a:gd name="T49" fmla="*/ 198 h 313"/>
                    <a:gd name="T50" fmla="*/ 348 w 349"/>
                    <a:gd name="T51" fmla="*/ 174 h 313"/>
                    <a:gd name="T52" fmla="*/ 348 w 349"/>
                    <a:gd name="T53" fmla="*/ 156 h 313"/>
                    <a:gd name="T54" fmla="*/ 330 w 349"/>
                    <a:gd name="T55" fmla="*/ 138 h 313"/>
                    <a:gd name="T56" fmla="*/ 312 w 349"/>
                    <a:gd name="T57" fmla="*/ 132 h 313"/>
                    <a:gd name="T58" fmla="*/ 294 w 349"/>
                    <a:gd name="T59" fmla="*/ 132 h 313"/>
                    <a:gd name="T60" fmla="*/ 264 w 349"/>
                    <a:gd name="T61" fmla="*/ 132 h 313"/>
                    <a:gd name="T62" fmla="*/ 240 w 349"/>
                    <a:gd name="T63" fmla="*/ 132 h 313"/>
                    <a:gd name="T64" fmla="*/ 222 w 349"/>
                    <a:gd name="T65" fmla="*/ 132 h 313"/>
                    <a:gd name="T66" fmla="*/ 204 w 349"/>
                    <a:gd name="T67" fmla="*/ 132 h 313"/>
                    <a:gd name="T68" fmla="*/ 192 w 349"/>
                    <a:gd name="T69" fmla="*/ 114 h 313"/>
                    <a:gd name="T70" fmla="*/ 180 w 349"/>
                    <a:gd name="T71" fmla="*/ 96 h 313"/>
                    <a:gd name="T72" fmla="*/ 174 w 349"/>
                    <a:gd name="T73" fmla="*/ 78 h 313"/>
                    <a:gd name="T74" fmla="*/ 156 w 349"/>
                    <a:gd name="T75" fmla="*/ 60 h 313"/>
                    <a:gd name="T76" fmla="*/ 144 w 349"/>
                    <a:gd name="T77" fmla="*/ 36 h 313"/>
                    <a:gd name="T78" fmla="*/ 120 w 349"/>
                    <a:gd name="T79" fmla="*/ 18 h 313"/>
                    <a:gd name="T80" fmla="*/ 96 w 349"/>
                    <a:gd name="T81" fmla="*/ 6 h 313"/>
                    <a:gd name="T82" fmla="*/ 72 w 349"/>
                    <a:gd name="T83" fmla="*/ 0 h 313"/>
                    <a:gd name="T84" fmla="*/ 54 w 349"/>
                    <a:gd name="T85" fmla="*/ 0 h 313"/>
                    <a:gd name="T86" fmla="*/ 36 w 349"/>
                    <a:gd name="T87" fmla="*/ 0 h 313"/>
                    <a:gd name="T88" fmla="*/ 18 w 349"/>
                    <a:gd name="T89" fmla="*/ 12 h 313"/>
                    <a:gd name="T90" fmla="*/ 0 w 349"/>
                    <a:gd name="T91" fmla="*/ 30 h 313"/>
                    <a:gd name="T92" fmla="*/ 0 w 349"/>
                    <a:gd name="T93" fmla="*/ 48 h 313"/>
                    <a:gd name="T94" fmla="*/ 0 w 349"/>
                    <a:gd name="T95" fmla="*/ 66 h 313"/>
                    <a:gd name="T96" fmla="*/ 18 w 349"/>
                    <a:gd name="T97" fmla="*/ 66 h 313"/>
                    <a:gd name="T98" fmla="*/ 36 w 349"/>
                    <a:gd name="T99" fmla="*/ 66 h 313"/>
                    <a:gd name="T100" fmla="*/ 54 w 349"/>
                    <a:gd name="T101" fmla="*/ 60 h 313"/>
                    <a:gd name="T102" fmla="*/ 72 w 349"/>
                    <a:gd name="T103" fmla="*/ 60 h 313"/>
                    <a:gd name="T104" fmla="*/ 90 w 349"/>
                    <a:gd name="T105" fmla="*/ 84 h 313"/>
                    <a:gd name="T106" fmla="*/ 90 w 349"/>
                    <a:gd name="T107" fmla="*/ 84 h 31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49"/>
                    <a:gd name="T163" fmla="*/ 0 h 313"/>
                    <a:gd name="T164" fmla="*/ 349 w 349"/>
                    <a:gd name="T165" fmla="*/ 313 h 31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49" h="313">
                      <a:moveTo>
                        <a:pt x="90" y="84"/>
                      </a:moveTo>
                      <a:lnTo>
                        <a:pt x="66" y="102"/>
                      </a:lnTo>
                      <a:lnTo>
                        <a:pt x="66" y="120"/>
                      </a:lnTo>
                      <a:lnTo>
                        <a:pt x="78" y="138"/>
                      </a:lnTo>
                      <a:lnTo>
                        <a:pt x="96" y="144"/>
                      </a:lnTo>
                      <a:lnTo>
                        <a:pt x="114" y="150"/>
                      </a:lnTo>
                      <a:lnTo>
                        <a:pt x="138" y="162"/>
                      </a:lnTo>
                      <a:lnTo>
                        <a:pt x="156" y="168"/>
                      </a:lnTo>
                      <a:lnTo>
                        <a:pt x="162" y="192"/>
                      </a:lnTo>
                      <a:lnTo>
                        <a:pt x="162" y="210"/>
                      </a:lnTo>
                      <a:lnTo>
                        <a:pt x="162" y="228"/>
                      </a:lnTo>
                      <a:lnTo>
                        <a:pt x="162" y="246"/>
                      </a:lnTo>
                      <a:lnTo>
                        <a:pt x="162" y="264"/>
                      </a:lnTo>
                      <a:lnTo>
                        <a:pt x="162" y="282"/>
                      </a:lnTo>
                      <a:lnTo>
                        <a:pt x="174" y="300"/>
                      </a:lnTo>
                      <a:lnTo>
                        <a:pt x="192" y="312"/>
                      </a:lnTo>
                      <a:lnTo>
                        <a:pt x="210" y="312"/>
                      </a:lnTo>
                      <a:lnTo>
                        <a:pt x="228" y="312"/>
                      </a:lnTo>
                      <a:lnTo>
                        <a:pt x="234" y="294"/>
                      </a:lnTo>
                      <a:lnTo>
                        <a:pt x="240" y="276"/>
                      </a:lnTo>
                      <a:lnTo>
                        <a:pt x="264" y="252"/>
                      </a:lnTo>
                      <a:lnTo>
                        <a:pt x="282" y="240"/>
                      </a:lnTo>
                      <a:lnTo>
                        <a:pt x="300" y="228"/>
                      </a:lnTo>
                      <a:lnTo>
                        <a:pt x="330" y="216"/>
                      </a:lnTo>
                      <a:lnTo>
                        <a:pt x="348" y="198"/>
                      </a:lnTo>
                      <a:lnTo>
                        <a:pt x="348" y="174"/>
                      </a:lnTo>
                      <a:lnTo>
                        <a:pt x="348" y="156"/>
                      </a:lnTo>
                      <a:lnTo>
                        <a:pt x="330" y="138"/>
                      </a:lnTo>
                      <a:lnTo>
                        <a:pt x="312" y="132"/>
                      </a:lnTo>
                      <a:lnTo>
                        <a:pt x="294" y="132"/>
                      </a:lnTo>
                      <a:lnTo>
                        <a:pt x="264" y="132"/>
                      </a:lnTo>
                      <a:lnTo>
                        <a:pt x="240" y="132"/>
                      </a:lnTo>
                      <a:lnTo>
                        <a:pt x="222" y="132"/>
                      </a:lnTo>
                      <a:lnTo>
                        <a:pt x="204" y="132"/>
                      </a:lnTo>
                      <a:lnTo>
                        <a:pt x="192" y="114"/>
                      </a:lnTo>
                      <a:lnTo>
                        <a:pt x="180" y="96"/>
                      </a:lnTo>
                      <a:lnTo>
                        <a:pt x="174" y="78"/>
                      </a:lnTo>
                      <a:lnTo>
                        <a:pt x="156" y="60"/>
                      </a:lnTo>
                      <a:lnTo>
                        <a:pt x="144" y="36"/>
                      </a:lnTo>
                      <a:lnTo>
                        <a:pt x="120" y="18"/>
                      </a:lnTo>
                      <a:lnTo>
                        <a:pt x="96" y="6"/>
                      </a:lnTo>
                      <a:lnTo>
                        <a:pt x="72" y="0"/>
                      </a:lnTo>
                      <a:lnTo>
                        <a:pt x="54" y="0"/>
                      </a:lnTo>
                      <a:lnTo>
                        <a:pt x="36" y="0"/>
                      </a:lnTo>
                      <a:lnTo>
                        <a:pt x="18" y="12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0" y="66"/>
                      </a:lnTo>
                      <a:lnTo>
                        <a:pt x="18" y="66"/>
                      </a:lnTo>
                      <a:lnTo>
                        <a:pt x="36" y="66"/>
                      </a:lnTo>
                      <a:lnTo>
                        <a:pt x="54" y="60"/>
                      </a:lnTo>
                      <a:lnTo>
                        <a:pt x="72" y="60"/>
                      </a:lnTo>
                      <a:lnTo>
                        <a:pt x="90" y="84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78" name="Freeform 161"/>
                <p:cNvSpPr>
                  <a:spLocks/>
                </p:cNvSpPr>
                <p:nvPr/>
              </p:nvSpPr>
              <p:spPr bwMode="auto">
                <a:xfrm>
                  <a:off x="1910" y="4488"/>
                  <a:ext cx="103" cy="79"/>
                </a:xfrm>
                <a:custGeom>
                  <a:avLst/>
                  <a:gdLst>
                    <a:gd name="T0" fmla="*/ 18 w 103"/>
                    <a:gd name="T1" fmla="*/ 0 h 79"/>
                    <a:gd name="T2" fmla="*/ 0 w 103"/>
                    <a:gd name="T3" fmla="*/ 24 h 79"/>
                    <a:gd name="T4" fmla="*/ 12 w 103"/>
                    <a:gd name="T5" fmla="*/ 42 h 79"/>
                    <a:gd name="T6" fmla="*/ 24 w 103"/>
                    <a:gd name="T7" fmla="*/ 60 h 79"/>
                    <a:gd name="T8" fmla="*/ 42 w 103"/>
                    <a:gd name="T9" fmla="*/ 72 h 79"/>
                    <a:gd name="T10" fmla="*/ 60 w 103"/>
                    <a:gd name="T11" fmla="*/ 78 h 79"/>
                    <a:gd name="T12" fmla="*/ 78 w 103"/>
                    <a:gd name="T13" fmla="*/ 78 h 79"/>
                    <a:gd name="T14" fmla="*/ 96 w 103"/>
                    <a:gd name="T15" fmla="*/ 78 h 79"/>
                    <a:gd name="T16" fmla="*/ 102 w 103"/>
                    <a:gd name="T17" fmla="*/ 60 h 79"/>
                    <a:gd name="T18" fmla="*/ 102 w 103"/>
                    <a:gd name="T19" fmla="*/ 42 h 79"/>
                    <a:gd name="T20" fmla="*/ 84 w 103"/>
                    <a:gd name="T21" fmla="*/ 36 h 79"/>
                    <a:gd name="T22" fmla="*/ 66 w 103"/>
                    <a:gd name="T23" fmla="*/ 36 h 79"/>
                    <a:gd name="T24" fmla="*/ 48 w 103"/>
                    <a:gd name="T25" fmla="*/ 24 h 79"/>
                    <a:gd name="T26" fmla="*/ 30 w 103"/>
                    <a:gd name="T27" fmla="*/ 24 h 79"/>
                    <a:gd name="T28" fmla="*/ 18 w 103"/>
                    <a:gd name="T29" fmla="*/ 0 h 7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3"/>
                    <a:gd name="T46" fmla="*/ 0 h 79"/>
                    <a:gd name="T47" fmla="*/ 103 w 103"/>
                    <a:gd name="T48" fmla="*/ 79 h 7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3" h="79">
                      <a:moveTo>
                        <a:pt x="18" y="0"/>
                      </a:moveTo>
                      <a:lnTo>
                        <a:pt x="0" y="24"/>
                      </a:lnTo>
                      <a:lnTo>
                        <a:pt x="12" y="42"/>
                      </a:lnTo>
                      <a:lnTo>
                        <a:pt x="24" y="60"/>
                      </a:lnTo>
                      <a:lnTo>
                        <a:pt x="42" y="72"/>
                      </a:lnTo>
                      <a:lnTo>
                        <a:pt x="60" y="78"/>
                      </a:lnTo>
                      <a:lnTo>
                        <a:pt x="78" y="78"/>
                      </a:lnTo>
                      <a:lnTo>
                        <a:pt x="96" y="78"/>
                      </a:lnTo>
                      <a:lnTo>
                        <a:pt x="102" y="60"/>
                      </a:lnTo>
                      <a:lnTo>
                        <a:pt x="102" y="42"/>
                      </a:lnTo>
                      <a:lnTo>
                        <a:pt x="84" y="36"/>
                      </a:lnTo>
                      <a:lnTo>
                        <a:pt x="66" y="36"/>
                      </a:lnTo>
                      <a:lnTo>
                        <a:pt x="48" y="24"/>
                      </a:lnTo>
                      <a:lnTo>
                        <a:pt x="30" y="24"/>
                      </a:lnTo>
                      <a:lnTo>
                        <a:pt x="18" y="0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79" name="Freeform 162"/>
                <p:cNvSpPr>
                  <a:spLocks/>
                </p:cNvSpPr>
                <p:nvPr/>
              </p:nvSpPr>
              <p:spPr bwMode="auto">
                <a:xfrm>
                  <a:off x="2072" y="4488"/>
                  <a:ext cx="145" cy="109"/>
                </a:xfrm>
                <a:custGeom>
                  <a:avLst/>
                  <a:gdLst>
                    <a:gd name="T0" fmla="*/ 0 w 145"/>
                    <a:gd name="T1" fmla="*/ 48 h 109"/>
                    <a:gd name="T2" fmla="*/ 30 w 145"/>
                    <a:gd name="T3" fmla="*/ 72 h 109"/>
                    <a:gd name="T4" fmla="*/ 48 w 145"/>
                    <a:gd name="T5" fmla="*/ 72 h 109"/>
                    <a:gd name="T6" fmla="*/ 66 w 145"/>
                    <a:gd name="T7" fmla="*/ 72 h 109"/>
                    <a:gd name="T8" fmla="*/ 72 w 145"/>
                    <a:gd name="T9" fmla="*/ 90 h 109"/>
                    <a:gd name="T10" fmla="*/ 90 w 145"/>
                    <a:gd name="T11" fmla="*/ 102 h 109"/>
                    <a:gd name="T12" fmla="*/ 108 w 145"/>
                    <a:gd name="T13" fmla="*/ 108 h 109"/>
                    <a:gd name="T14" fmla="*/ 126 w 145"/>
                    <a:gd name="T15" fmla="*/ 108 h 109"/>
                    <a:gd name="T16" fmla="*/ 144 w 145"/>
                    <a:gd name="T17" fmla="*/ 102 h 109"/>
                    <a:gd name="T18" fmla="*/ 144 w 145"/>
                    <a:gd name="T19" fmla="*/ 84 h 109"/>
                    <a:gd name="T20" fmla="*/ 126 w 145"/>
                    <a:gd name="T21" fmla="*/ 72 h 109"/>
                    <a:gd name="T22" fmla="*/ 102 w 145"/>
                    <a:gd name="T23" fmla="*/ 60 h 109"/>
                    <a:gd name="T24" fmla="*/ 78 w 145"/>
                    <a:gd name="T25" fmla="*/ 48 h 109"/>
                    <a:gd name="T26" fmla="*/ 60 w 145"/>
                    <a:gd name="T27" fmla="*/ 36 h 109"/>
                    <a:gd name="T28" fmla="*/ 42 w 145"/>
                    <a:gd name="T29" fmla="*/ 12 h 109"/>
                    <a:gd name="T30" fmla="*/ 24 w 145"/>
                    <a:gd name="T31" fmla="*/ 0 h 109"/>
                    <a:gd name="T32" fmla="*/ 6 w 145"/>
                    <a:gd name="T33" fmla="*/ 6 h 109"/>
                    <a:gd name="T34" fmla="*/ 0 w 145"/>
                    <a:gd name="T35" fmla="*/ 24 h 109"/>
                    <a:gd name="T36" fmla="*/ 0 w 145"/>
                    <a:gd name="T37" fmla="*/ 48 h 109"/>
                    <a:gd name="T38" fmla="*/ 0 w 145"/>
                    <a:gd name="T39" fmla="*/ 48 h 10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45"/>
                    <a:gd name="T61" fmla="*/ 0 h 109"/>
                    <a:gd name="T62" fmla="*/ 145 w 145"/>
                    <a:gd name="T63" fmla="*/ 109 h 10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45" h="109">
                      <a:moveTo>
                        <a:pt x="0" y="48"/>
                      </a:moveTo>
                      <a:lnTo>
                        <a:pt x="30" y="72"/>
                      </a:lnTo>
                      <a:lnTo>
                        <a:pt x="48" y="72"/>
                      </a:lnTo>
                      <a:lnTo>
                        <a:pt x="66" y="72"/>
                      </a:lnTo>
                      <a:lnTo>
                        <a:pt x="72" y="90"/>
                      </a:lnTo>
                      <a:lnTo>
                        <a:pt x="90" y="102"/>
                      </a:lnTo>
                      <a:lnTo>
                        <a:pt x="108" y="108"/>
                      </a:lnTo>
                      <a:lnTo>
                        <a:pt x="126" y="108"/>
                      </a:lnTo>
                      <a:lnTo>
                        <a:pt x="144" y="102"/>
                      </a:lnTo>
                      <a:lnTo>
                        <a:pt x="144" y="84"/>
                      </a:lnTo>
                      <a:lnTo>
                        <a:pt x="126" y="72"/>
                      </a:lnTo>
                      <a:lnTo>
                        <a:pt x="102" y="60"/>
                      </a:lnTo>
                      <a:lnTo>
                        <a:pt x="78" y="48"/>
                      </a:lnTo>
                      <a:lnTo>
                        <a:pt x="60" y="36"/>
                      </a:lnTo>
                      <a:lnTo>
                        <a:pt x="42" y="12"/>
                      </a:lnTo>
                      <a:lnTo>
                        <a:pt x="24" y="0"/>
                      </a:lnTo>
                      <a:lnTo>
                        <a:pt x="6" y="6"/>
                      </a:lnTo>
                      <a:lnTo>
                        <a:pt x="0" y="24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80" name="Freeform 163"/>
                <p:cNvSpPr>
                  <a:spLocks/>
                </p:cNvSpPr>
                <p:nvPr/>
              </p:nvSpPr>
              <p:spPr bwMode="auto">
                <a:xfrm>
                  <a:off x="1562" y="4110"/>
                  <a:ext cx="295" cy="421"/>
                </a:xfrm>
                <a:custGeom>
                  <a:avLst/>
                  <a:gdLst>
                    <a:gd name="T0" fmla="*/ 270 w 295"/>
                    <a:gd name="T1" fmla="*/ 90 h 421"/>
                    <a:gd name="T2" fmla="*/ 264 w 295"/>
                    <a:gd name="T3" fmla="*/ 120 h 421"/>
                    <a:gd name="T4" fmla="*/ 264 w 295"/>
                    <a:gd name="T5" fmla="*/ 138 h 421"/>
                    <a:gd name="T6" fmla="*/ 252 w 295"/>
                    <a:gd name="T7" fmla="*/ 156 h 421"/>
                    <a:gd name="T8" fmla="*/ 240 w 295"/>
                    <a:gd name="T9" fmla="*/ 174 h 421"/>
                    <a:gd name="T10" fmla="*/ 234 w 295"/>
                    <a:gd name="T11" fmla="*/ 192 h 421"/>
                    <a:gd name="T12" fmla="*/ 234 w 295"/>
                    <a:gd name="T13" fmla="*/ 210 h 421"/>
                    <a:gd name="T14" fmla="*/ 234 w 295"/>
                    <a:gd name="T15" fmla="*/ 228 h 421"/>
                    <a:gd name="T16" fmla="*/ 234 w 295"/>
                    <a:gd name="T17" fmla="*/ 246 h 421"/>
                    <a:gd name="T18" fmla="*/ 246 w 295"/>
                    <a:gd name="T19" fmla="*/ 264 h 421"/>
                    <a:gd name="T20" fmla="*/ 258 w 295"/>
                    <a:gd name="T21" fmla="*/ 282 h 421"/>
                    <a:gd name="T22" fmla="*/ 276 w 295"/>
                    <a:gd name="T23" fmla="*/ 294 h 421"/>
                    <a:gd name="T24" fmla="*/ 282 w 295"/>
                    <a:gd name="T25" fmla="*/ 312 h 421"/>
                    <a:gd name="T26" fmla="*/ 294 w 295"/>
                    <a:gd name="T27" fmla="*/ 330 h 421"/>
                    <a:gd name="T28" fmla="*/ 294 w 295"/>
                    <a:gd name="T29" fmla="*/ 348 h 421"/>
                    <a:gd name="T30" fmla="*/ 294 w 295"/>
                    <a:gd name="T31" fmla="*/ 366 h 421"/>
                    <a:gd name="T32" fmla="*/ 276 w 295"/>
                    <a:gd name="T33" fmla="*/ 372 h 421"/>
                    <a:gd name="T34" fmla="*/ 270 w 295"/>
                    <a:gd name="T35" fmla="*/ 390 h 421"/>
                    <a:gd name="T36" fmla="*/ 270 w 295"/>
                    <a:gd name="T37" fmla="*/ 408 h 421"/>
                    <a:gd name="T38" fmla="*/ 252 w 295"/>
                    <a:gd name="T39" fmla="*/ 420 h 421"/>
                    <a:gd name="T40" fmla="*/ 228 w 295"/>
                    <a:gd name="T41" fmla="*/ 420 h 421"/>
                    <a:gd name="T42" fmla="*/ 210 w 295"/>
                    <a:gd name="T43" fmla="*/ 420 h 421"/>
                    <a:gd name="T44" fmla="*/ 192 w 295"/>
                    <a:gd name="T45" fmla="*/ 420 h 421"/>
                    <a:gd name="T46" fmla="*/ 174 w 295"/>
                    <a:gd name="T47" fmla="*/ 402 h 421"/>
                    <a:gd name="T48" fmla="*/ 156 w 295"/>
                    <a:gd name="T49" fmla="*/ 390 h 421"/>
                    <a:gd name="T50" fmla="*/ 150 w 295"/>
                    <a:gd name="T51" fmla="*/ 372 h 421"/>
                    <a:gd name="T52" fmla="*/ 132 w 295"/>
                    <a:gd name="T53" fmla="*/ 354 h 421"/>
                    <a:gd name="T54" fmla="*/ 132 w 295"/>
                    <a:gd name="T55" fmla="*/ 336 h 421"/>
                    <a:gd name="T56" fmla="*/ 108 w 295"/>
                    <a:gd name="T57" fmla="*/ 312 h 421"/>
                    <a:gd name="T58" fmla="*/ 84 w 295"/>
                    <a:gd name="T59" fmla="*/ 288 h 421"/>
                    <a:gd name="T60" fmla="*/ 60 w 295"/>
                    <a:gd name="T61" fmla="*/ 282 h 421"/>
                    <a:gd name="T62" fmla="*/ 42 w 295"/>
                    <a:gd name="T63" fmla="*/ 270 h 421"/>
                    <a:gd name="T64" fmla="*/ 24 w 295"/>
                    <a:gd name="T65" fmla="*/ 264 h 421"/>
                    <a:gd name="T66" fmla="*/ 12 w 295"/>
                    <a:gd name="T67" fmla="*/ 240 h 421"/>
                    <a:gd name="T68" fmla="*/ 0 w 295"/>
                    <a:gd name="T69" fmla="*/ 216 h 421"/>
                    <a:gd name="T70" fmla="*/ 0 w 295"/>
                    <a:gd name="T71" fmla="*/ 198 h 421"/>
                    <a:gd name="T72" fmla="*/ 0 w 295"/>
                    <a:gd name="T73" fmla="*/ 180 h 421"/>
                    <a:gd name="T74" fmla="*/ 18 w 295"/>
                    <a:gd name="T75" fmla="*/ 162 h 421"/>
                    <a:gd name="T76" fmla="*/ 36 w 295"/>
                    <a:gd name="T77" fmla="*/ 150 h 421"/>
                    <a:gd name="T78" fmla="*/ 60 w 295"/>
                    <a:gd name="T79" fmla="*/ 138 h 421"/>
                    <a:gd name="T80" fmla="*/ 78 w 295"/>
                    <a:gd name="T81" fmla="*/ 126 h 421"/>
                    <a:gd name="T82" fmla="*/ 102 w 295"/>
                    <a:gd name="T83" fmla="*/ 126 h 421"/>
                    <a:gd name="T84" fmla="*/ 120 w 295"/>
                    <a:gd name="T85" fmla="*/ 114 h 421"/>
                    <a:gd name="T86" fmla="*/ 138 w 295"/>
                    <a:gd name="T87" fmla="*/ 102 h 421"/>
                    <a:gd name="T88" fmla="*/ 144 w 295"/>
                    <a:gd name="T89" fmla="*/ 84 h 421"/>
                    <a:gd name="T90" fmla="*/ 144 w 295"/>
                    <a:gd name="T91" fmla="*/ 48 h 421"/>
                    <a:gd name="T92" fmla="*/ 150 w 295"/>
                    <a:gd name="T93" fmla="*/ 30 h 421"/>
                    <a:gd name="T94" fmla="*/ 162 w 295"/>
                    <a:gd name="T95" fmla="*/ 12 h 421"/>
                    <a:gd name="T96" fmla="*/ 180 w 295"/>
                    <a:gd name="T97" fmla="*/ 0 h 421"/>
                    <a:gd name="T98" fmla="*/ 198 w 295"/>
                    <a:gd name="T99" fmla="*/ 0 h 421"/>
                    <a:gd name="T100" fmla="*/ 216 w 295"/>
                    <a:gd name="T101" fmla="*/ 0 h 421"/>
                    <a:gd name="T102" fmla="*/ 234 w 295"/>
                    <a:gd name="T103" fmla="*/ 0 h 421"/>
                    <a:gd name="T104" fmla="*/ 258 w 295"/>
                    <a:gd name="T105" fmla="*/ 18 h 421"/>
                    <a:gd name="T106" fmla="*/ 270 w 295"/>
                    <a:gd name="T107" fmla="*/ 36 h 421"/>
                    <a:gd name="T108" fmla="*/ 282 w 295"/>
                    <a:gd name="T109" fmla="*/ 54 h 421"/>
                    <a:gd name="T110" fmla="*/ 270 w 295"/>
                    <a:gd name="T111" fmla="*/ 90 h 421"/>
                    <a:gd name="T112" fmla="*/ 270 w 295"/>
                    <a:gd name="T113" fmla="*/ 90 h 42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95"/>
                    <a:gd name="T172" fmla="*/ 0 h 421"/>
                    <a:gd name="T173" fmla="*/ 295 w 295"/>
                    <a:gd name="T174" fmla="*/ 421 h 42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95" h="421">
                      <a:moveTo>
                        <a:pt x="270" y="90"/>
                      </a:moveTo>
                      <a:lnTo>
                        <a:pt x="264" y="120"/>
                      </a:lnTo>
                      <a:lnTo>
                        <a:pt x="264" y="138"/>
                      </a:lnTo>
                      <a:lnTo>
                        <a:pt x="252" y="156"/>
                      </a:lnTo>
                      <a:lnTo>
                        <a:pt x="240" y="174"/>
                      </a:lnTo>
                      <a:lnTo>
                        <a:pt x="234" y="192"/>
                      </a:lnTo>
                      <a:lnTo>
                        <a:pt x="234" y="210"/>
                      </a:lnTo>
                      <a:lnTo>
                        <a:pt x="234" y="228"/>
                      </a:lnTo>
                      <a:lnTo>
                        <a:pt x="234" y="246"/>
                      </a:lnTo>
                      <a:lnTo>
                        <a:pt x="246" y="264"/>
                      </a:lnTo>
                      <a:lnTo>
                        <a:pt x="258" y="282"/>
                      </a:lnTo>
                      <a:lnTo>
                        <a:pt x="276" y="294"/>
                      </a:lnTo>
                      <a:lnTo>
                        <a:pt x="282" y="312"/>
                      </a:lnTo>
                      <a:lnTo>
                        <a:pt x="294" y="330"/>
                      </a:lnTo>
                      <a:lnTo>
                        <a:pt x="294" y="348"/>
                      </a:lnTo>
                      <a:lnTo>
                        <a:pt x="294" y="366"/>
                      </a:lnTo>
                      <a:lnTo>
                        <a:pt x="276" y="372"/>
                      </a:lnTo>
                      <a:lnTo>
                        <a:pt x="270" y="390"/>
                      </a:lnTo>
                      <a:lnTo>
                        <a:pt x="270" y="408"/>
                      </a:lnTo>
                      <a:lnTo>
                        <a:pt x="252" y="420"/>
                      </a:lnTo>
                      <a:lnTo>
                        <a:pt x="228" y="420"/>
                      </a:lnTo>
                      <a:lnTo>
                        <a:pt x="210" y="420"/>
                      </a:lnTo>
                      <a:lnTo>
                        <a:pt x="192" y="420"/>
                      </a:lnTo>
                      <a:lnTo>
                        <a:pt x="174" y="402"/>
                      </a:lnTo>
                      <a:lnTo>
                        <a:pt x="156" y="390"/>
                      </a:lnTo>
                      <a:lnTo>
                        <a:pt x="150" y="372"/>
                      </a:lnTo>
                      <a:lnTo>
                        <a:pt x="132" y="354"/>
                      </a:lnTo>
                      <a:lnTo>
                        <a:pt x="132" y="336"/>
                      </a:lnTo>
                      <a:lnTo>
                        <a:pt x="108" y="312"/>
                      </a:lnTo>
                      <a:lnTo>
                        <a:pt x="84" y="288"/>
                      </a:lnTo>
                      <a:lnTo>
                        <a:pt x="60" y="282"/>
                      </a:lnTo>
                      <a:lnTo>
                        <a:pt x="42" y="270"/>
                      </a:lnTo>
                      <a:lnTo>
                        <a:pt x="24" y="264"/>
                      </a:lnTo>
                      <a:lnTo>
                        <a:pt x="12" y="240"/>
                      </a:lnTo>
                      <a:lnTo>
                        <a:pt x="0" y="216"/>
                      </a:lnTo>
                      <a:lnTo>
                        <a:pt x="0" y="198"/>
                      </a:lnTo>
                      <a:lnTo>
                        <a:pt x="0" y="180"/>
                      </a:lnTo>
                      <a:lnTo>
                        <a:pt x="18" y="162"/>
                      </a:lnTo>
                      <a:lnTo>
                        <a:pt x="36" y="150"/>
                      </a:lnTo>
                      <a:lnTo>
                        <a:pt x="60" y="138"/>
                      </a:lnTo>
                      <a:lnTo>
                        <a:pt x="78" y="126"/>
                      </a:lnTo>
                      <a:lnTo>
                        <a:pt x="102" y="126"/>
                      </a:lnTo>
                      <a:lnTo>
                        <a:pt x="120" y="114"/>
                      </a:lnTo>
                      <a:lnTo>
                        <a:pt x="138" y="102"/>
                      </a:lnTo>
                      <a:lnTo>
                        <a:pt x="144" y="84"/>
                      </a:lnTo>
                      <a:lnTo>
                        <a:pt x="144" y="48"/>
                      </a:lnTo>
                      <a:lnTo>
                        <a:pt x="150" y="30"/>
                      </a:lnTo>
                      <a:lnTo>
                        <a:pt x="162" y="12"/>
                      </a:lnTo>
                      <a:lnTo>
                        <a:pt x="180" y="0"/>
                      </a:lnTo>
                      <a:lnTo>
                        <a:pt x="198" y="0"/>
                      </a:lnTo>
                      <a:lnTo>
                        <a:pt x="216" y="0"/>
                      </a:lnTo>
                      <a:lnTo>
                        <a:pt x="234" y="0"/>
                      </a:lnTo>
                      <a:lnTo>
                        <a:pt x="258" y="18"/>
                      </a:lnTo>
                      <a:lnTo>
                        <a:pt x="270" y="36"/>
                      </a:lnTo>
                      <a:lnTo>
                        <a:pt x="282" y="54"/>
                      </a:lnTo>
                      <a:lnTo>
                        <a:pt x="270" y="90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</p:grpSp>
          <p:sp>
            <p:nvSpPr>
              <p:cNvPr id="51" name="Freeform 164"/>
              <p:cNvSpPr>
                <a:spLocks/>
              </p:cNvSpPr>
              <p:nvPr/>
            </p:nvSpPr>
            <p:spPr bwMode="auto">
              <a:xfrm>
                <a:off x="4782" y="2709"/>
                <a:ext cx="240" cy="254"/>
              </a:xfrm>
              <a:custGeom>
                <a:avLst/>
                <a:gdLst>
                  <a:gd name="T0" fmla="*/ 138 w 451"/>
                  <a:gd name="T1" fmla="*/ 84 h 477"/>
                  <a:gd name="T2" fmla="*/ 54 w 451"/>
                  <a:gd name="T3" fmla="*/ 132 h 477"/>
                  <a:gd name="T4" fmla="*/ 24 w 451"/>
                  <a:gd name="T5" fmla="*/ 162 h 477"/>
                  <a:gd name="T6" fmla="*/ 6 w 451"/>
                  <a:gd name="T7" fmla="*/ 198 h 477"/>
                  <a:gd name="T8" fmla="*/ 0 w 451"/>
                  <a:gd name="T9" fmla="*/ 234 h 477"/>
                  <a:gd name="T10" fmla="*/ 18 w 451"/>
                  <a:gd name="T11" fmla="*/ 264 h 477"/>
                  <a:gd name="T12" fmla="*/ 48 w 451"/>
                  <a:gd name="T13" fmla="*/ 294 h 477"/>
                  <a:gd name="T14" fmla="*/ 70 w 451"/>
                  <a:gd name="T15" fmla="*/ 440 h 477"/>
                  <a:gd name="T16" fmla="*/ 126 w 451"/>
                  <a:gd name="T17" fmla="*/ 452 h 477"/>
                  <a:gd name="T18" fmla="*/ 210 w 451"/>
                  <a:gd name="T19" fmla="*/ 428 h 477"/>
                  <a:gd name="T20" fmla="*/ 294 w 451"/>
                  <a:gd name="T21" fmla="*/ 448 h 477"/>
                  <a:gd name="T22" fmla="*/ 370 w 451"/>
                  <a:gd name="T23" fmla="*/ 476 h 477"/>
                  <a:gd name="T24" fmla="*/ 374 w 451"/>
                  <a:gd name="T25" fmla="*/ 416 h 477"/>
                  <a:gd name="T26" fmla="*/ 414 w 451"/>
                  <a:gd name="T27" fmla="*/ 366 h 477"/>
                  <a:gd name="T28" fmla="*/ 438 w 451"/>
                  <a:gd name="T29" fmla="*/ 342 h 477"/>
                  <a:gd name="T30" fmla="*/ 450 w 451"/>
                  <a:gd name="T31" fmla="*/ 294 h 477"/>
                  <a:gd name="T32" fmla="*/ 450 w 451"/>
                  <a:gd name="T33" fmla="*/ 258 h 477"/>
                  <a:gd name="T34" fmla="*/ 414 w 451"/>
                  <a:gd name="T35" fmla="*/ 234 h 477"/>
                  <a:gd name="T36" fmla="*/ 378 w 451"/>
                  <a:gd name="T37" fmla="*/ 228 h 477"/>
                  <a:gd name="T38" fmla="*/ 336 w 451"/>
                  <a:gd name="T39" fmla="*/ 204 h 477"/>
                  <a:gd name="T40" fmla="*/ 318 w 451"/>
                  <a:gd name="T41" fmla="*/ 162 h 477"/>
                  <a:gd name="T42" fmla="*/ 312 w 451"/>
                  <a:gd name="T43" fmla="*/ 120 h 477"/>
                  <a:gd name="T44" fmla="*/ 306 w 451"/>
                  <a:gd name="T45" fmla="*/ 72 h 477"/>
                  <a:gd name="T46" fmla="*/ 288 w 451"/>
                  <a:gd name="T47" fmla="*/ 30 h 477"/>
                  <a:gd name="T48" fmla="*/ 264 w 451"/>
                  <a:gd name="T49" fmla="*/ 0 h 477"/>
                  <a:gd name="T50" fmla="*/ 228 w 451"/>
                  <a:gd name="T51" fmla="*/ 0 h 477"/>
                  <a:gd name="T52" fmla="*/ 204 w 451"/>
                  <a:gd name="T53" fmla="*/ 18 h 477"/>
                  <a:gd name="T54" fmla="*/ 222 w 451"/>
                  <a:gd name="T55" fmla="*/ 54 h 477"/>
                  <a:gd name="T56" fmla="*/ 246 w 451"/>
                  <a:gd name="T57" fmla="*/ 90 h 477"/>
                  <a:gd name="T58" fmla="*/ 246 w 451"/>
                  <a:gd name="T59" fmla="*/ 126 h 477"/>
                  <a:gd name="T60" fmla="*/ 210 w 451"/>
                  <a:gd name="T61" fmla="*/ 138 h 477"/>
                  <a:gd name="T62" fmla="*/ 186 w 451"/>
                  <a:gd name="T63" fmla="*/ 84 h 4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51"/>
                  <a:gd name="T97" fmla="*/ 0 h 477"/>
                  <a:gd name="T98" fmla="*/ 451 w 451"/>
                  <a:gd name="T99" fmla="*/ 477 h 4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51" h="477">
                    <a:moveTo>
                      <a:pt x="186" y="84"/>
                    </a:moveTo>
                    <a:lnTo>
                      <a:pt x="138" y="84"/>
                    </a:lnTo>
                    <a:lnTo>
                      <a:pt x="72" y="120"/>
                    </a:lnTo>
                    <a:lnTo>
                      <a:pt x="54" y="132"/>
                    </a:lnTo>
                    <a:lnTo>
                      <a:pt x="36" y="144"/>
                    </a:lnTo>
                    <a:lnTo>
                      <a:pt x="24" y="162"/>
                    </a:lnTo>
                    <a:lnTo>
                      <a:pt x="18" y="180"/>
                    </a:lnTo>
                    <a:lnTo>
                      <a:pt x="6" y="198"/>
                    </a:lnTo>
                    <a:lnTo>
                      <a:pt x="0" y="216"/>
                    </a:lnTo>
                    <a:lnTo>
                      <a:pt x="0" y="234"/>
                    </a:lnTo>
                    <a:lnTo>
                      <a:pt x="0" y="252"/>
                    </a:lnTo>
                    <a:lnTo>
                      <a:pt x="18" y="264"/>
                    </a:lnTo>
                    <a:lnTo>
                      <a:pt x="30" y="282"/>
                    </a:lnTo>
                    <a:lnTo>
                      <a:pt x="48" y="294"/>
                    </a:lnTo>
                    <a:lnTo>
                      <a:pt x="48" y="312"/>
                    </a:lnTo>
                    <a:lnTo>
                      <a:pt x="70" y="440"/>
                    </a:lnTo>
                    <a:lnTo>
                      <a:pt x="98" y="460"/>
                    </a:lnTo>
                    <a:lnTo>
                      <a:pt x="126" y="452"/>
                    </a:lnTo>
                    <a:lnTo>
                      <a:pt x="174" y="436"/>
                    </a:lnTo>
                    <a:lnTo>
                      <a:pt x="210" y="428"/>
                    </a:lnTo>
                    <a:lnTo>
                      <a:pt x="254" y="440"/>
                    </a:lnTo>
                    <a:lnTo>
                      <a:pt x="294" y="448"/>
                    </a:lnTo>
                    <a:lnTo>
                      <a:pt x="322" y="472"/>
                    </a:lnTo>
                    <a:lnTo>
                      <a:pt x="370" y="476"/>
                    </a:lnTo>
                    <a:lnTo>
                      <a:pt x="374" y="456"/>
                    </a:lnTo>
                    <a:lnTo>
                      <a:pt x="374" y="416"/>
                    </a:lnTo>
                    <a:lnTo>
                      <a:pt x="390" y="366"/>
                    </a:lnTo>
                    <a:lnTo>
                      <a:pt x="414" y="366"/>
                    </a:lnTo>
                    <a:lnTo>
                      <a:pt x="432" y="360"/>
                    </a:lnTo>
                    <a:lnTo>
                      <a:pt x="438" y="342"/>
                    </a:lnTo>
                    <a:lnTo>
                      <a:pt x="450" y="312"/>
                    </a:lnTo>
                    <a:lnTo>
                      <a:pt x="450" y="294"/>
                    </a:lnTo>
                    <a:lnTo>
                      <a:pt x="450" y="276"/>
                    </a:lnTo>
                    <a:lnTo>
                      <a:pt x="450" y="258"/>
                    </a:lnTo>
                    <a:lnTo>
                      <a:pt x="432" y="240"/>
                    </a:lnTo>
                    <a:lnTo>
                      <a:pt x="414" y="234"/>
                    </a:lnTo>
                    <a:lnTo>
                      <a:pt x="396" y="234"/>
                    </a:lnTo>
                    <a:lnTo>
                      <a:pt x="378" y="228"/>
                    </a:lnTo>
                    <a:lnTo>
                      <a:pt x="354" y="216"/>
                    </a:lnTo>
                    <a:lnTo>
                      <a:pt x="336" y="204"/>
                    </a:lnTo>
                    <a:lnTo>
                      <a:pt x="324" y="186"/>
                    </a:lnTo>
                    <a:lnTo>
                      <a:pt x="318" y="162"/>
                    </a:lnTo>
                    <a:lnTo>
                      <a:pt x="312" y="144"/>
                    </a:lnTo>
                    <a:lnTo>
                      <a:pt x="312" y="120"/>
                    </a:lnTo>
                    <a:lnTo>
                      <a:pt x="312" y="102"/>
                    </a:lnTo>
                    <a:lnTo>
                      <a:pt x="306" y="72"/>
                    </a:lnTo>
                    <a:lnTo>
                      <a:pt x="294" y="48"/>
                    </a:lnTo>
                    <a:lnTo>
                      <a:pt x="288" y="30"/>
                    </a:lnTo>
                    <a:lnTo>
                      <a:pt x="282" y="12"/>
                    </a:lnTo>
                    <a:lnTo>
                      <a:pt x="264" y="0"/>
                    </a:lnTo>
                    <a:lnTo>
                      <a:pt x="246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204" y="18"/>
                    </a:lnTo>
                    <a:lnTo>
                      <a:pt x="204" y="36"/>
                    </a:lnTo>
                    <a:lnTo>
                      <a:pt x="222" y="54"/>
                    </a:lnTo>
                    <a:lnTo>
                      <a:pt x="234" y="72"/>
                    </a:lnTo>
                    <a:lnTo>
                      <a:pt x="246" y="90"/>
                    </a:lnTo>
                    <a:lnTo>
                      <a:pt x="246" y="108"/>
                    </a:lnTo>
                    <a:lnTo>
                      <a:pt x="246" y="126"/>
                    </a:lnTo>
                    <a:lnTo>
                      <a:pt x="228" y="138"/>
                    </a:lnTo>
                    <a:lnTo>
                      <a:pt x="210" y="138"/>
                    </a:lnTo>
                    <a:lnTo>
                      <a:pt x="198" y="120"/>
                    </a:lnTo>
                    <a:lnTo>
                      <a:pt x="186" y="84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52" name="Freeform 165"/>
              <p:cNvSpPr>
                <a:spLocks/>
              </p:cNvSpPr>
              <p:nvPr/>
            </p:nvSpPr>
            <p:spPr bwMode="auto">
              <a:xfrm>
                <a:off x="4987" y="2684"/>
                <a:ext cx="185" cy="166"/>
              </a:xfrm>
              <a:custGeom>
                <a:avLst/>
                <a:gdLst>
                  <a:gd name="T0" fmla="*/ 90 w 349"/>
                  <a:gd name="T1" fmla="*/ 84 h 313"/>
                  <a:gd name="T2" fmla="*/ 66 w 349"/>
                  <a:gd name="T3" fmla="*/ 102 h 313"/>
                  <a:gd name="T4" fmla="*/ 66 w 349"/>
                  <a:gd name="T5" fmla="*/ 120 h 313"/>
                  <a:gd name="T6" fmla="*/ 78 w 349"/>
                  <a:gd name="T7" fmla="*/ 138 h 313"/>
                  <a:gd name="T8" fmla="*/ 96 w 349"/>
                  <a:gd name="T9" fmla="*/ 144 h 313"/>
                  <a:gd name="T10" fmla="*/ 114 w 349"/>
                  <a:gd name="T11" fmla="*/ 150 h 313"/>
                  <a:gd name="T12" fmla="*/ 138 w 349"/>
                  <a:gd name="T13" fmla="*/ 162 h 313"/>
                  <a:gd name="T14" fmla="*/ 156 w 349"/>
                  <a:gd name="T15" fmla="*/ 168 h 313"/>
                  <a:gd name="T16" fmla="*/ 162 w 349"/>
                  <a:gd name="T17" fmla="*/ 192 h 313"/>
                  <a:gd name="T18" fmla="*/ 162 w 349"/>
                  <a:gd name="T19" fmla="*/ 210 h 313"/>
                  <a:gd name="T20" fmla="*/ 162 w 349"/>
                  <a:gd name="T21" fmla="*/ 228 h 313"/>
                  <a:gd name="T22" fmla="*/ 162 w 349"/>
                  <a:gd name="T23" fmla="*/ 246 h 313"/>
                  <a:gd name="T24" fmla="*/ 162 w 349"/>
                  <a:gd name="T25" fmla="*/ 264 h 313"/>
                  <a:gd name="T26" fmla="*/ 162 w 349"/>
                  <a:gd name="T27" fmla="*/ 282 h 313"/>
                  <a:gd name="T28" fmla="*/ 174 w 349"/>
                  <a:gd name="T29" fmla="*/ 300 h 313"/>
                  <a:gd name="T30" fmla="*/ 192 w 349"/>
                  <a:gd name="T31" fmla="*/ 312 h 313"/>
                  <a:gd name="T32" fmla="*/ 210 w 349"/>
                  <a:gd name="T33" fmla="*/ 312 h 313"/>
                  <a:gd name="T34" fmla="*/ 228 w 349"/>
                  <a:gd name="T35" fmla="*/ 312 h 313"/>
                  <a:gd name="T36" fmla="*/ 234 w 349"/>
                  <a:gd name="T37" fmla="*/ 294 h 313"/>
                  <a:gd name="T38" fmla="*/ 240 w 349"/>
                  <a:gd name="T39" fmla="*/ 276 h 313"/>
                  <a:gd name="T40" fmla="*/ 264 w 349"/>
                  <a:gd name="T41" fmla="*/ 252 h 313"/>
                  <a:gd name="T42" fmla="*/ 282 w 349"/>
                  <a:gd name="T43" fmla="*/ 240 h 313"/>
                  <a:gd name="T44" fmla="*/ 300 w 349"/>
                  <a:gd name="T45" fmla="*/ 228 h 313"/>
                  <a:gd name="T46" fmla="*/ 330 w 349"/>
                  <a:gd name="T47" fmla="*/ 216 h 313"/>
                  <a:gd name="T48" fmla="*/ 348 w 349"/>
                  <a:gd name="T49" fmla="*/ 198 h 313"/>
                  <a:gd name="T50" fmla="*/ 348 w 349"/>
                  <a:gd name="T51" fmla="*/ 174 h 313"/>
                  <a:gd name="T52" fmla="*/ 348 w 349"/>
                  <a:gd name="T53" fmla="*/ 156 h 313"/>
                  <a:gd name="T54" fmla="*/ 330 w 349"/>
                  <a:gd name="T55" fmla="*/ 138 h 313"/>
                  <a:gd name="T56" fmla="*/ 312 w 349"/>
                  <a:gd name="T57" fmla="*/ 132 h 313"/>
                  <a:gd name="T58" fmla="*/ 294 w 349"/>
                  <a:gd name="T59" fmla="*/ 132 h 313"/>
                  <a:gd name="T60" fmla="*/ 264 w 349"/>
                  <a:gd name="T61" fmla="*/ 132 h 313"/>
                  <a:gd name="T62" fmla="*/ 240 w 349"/>
                  <a:gd name="T63" fmla="*/ 132 h 313"/>
                  <a:gd name="T64" fmla="*/ 222 w 349"/>
                  <a:gd name="T65" fmla="*/ 132 h 313"/>
                  <a:gd name="T66" fmla="*/ 204 w 349"/>
                  <a:gd name="T67" fmla="*/ 132 h 313"/>
                  <a:gd name="T68" fmla="*/ 192 w 349"/>
                  <a:gd name="T69" fmla="*/ 114 h 313"/>
                  <a:gd name="T70" fmla="*/ 180 w 349"/>
                  <a:gd name="T71" fmla="*/ 96 h 313"/>
                  <a:gd name="T72" fmla="*/ 174 w 349"/>
                  <a:gd name="T73" fmla="*/ 78 h 313"/>
                  <a:gd name="T74" fmla="*/ 156 w 349"/>
                  <a:gd name="T75" fmla="*/ 60 h 313"/>
                  <a:gd name="T76" fmla="*/ 144 w 349"/>
                  <a:gd name="T77" fmla="*/ 36 h 313"/>
                  <a:gd name="T78" fmla="*/ 120 w 349"/>
                  <a:gd name="T79" fmla="*/ 18 h 313"/>
                  <a:gd name="T80" fmla="*/ 96 w 349"/>
                  <a:gd name="T81" fmla="*/ 6 h 313"/>
                  <a:gd name="T82" fmla="*/ 72 w 349"/>
                  <a:gd name="T83" fmla="*/ 0 h 313"/>
                  <a:gd name="T84" fmla="*/ 54 w 349"/>
                  <a:gd name="T85" fmla="*/ 0 h 313"/>
                  <a:gd name="T86" fmla="*/ 36 w 349"/>
                  <a:gd name="T87" fmla="*/ 0 h 313"/>
                  <a:gd name="T88" fmla="*/ 18 w 349"/>
                  <a:gd name="T89" fmla="*/ 12 h 313"/>
                  <a:gd name="T90" fmla="*/ 0 w 349"/>
                  <a:gd name="T91" fmla="*/ 30 h 313"/>
                  <a:gd name="T92" fmla="*/ 0 w 349"/>
                  <a:gd name="T93" fmla="*/ 48 h 313"/>
                  <a:gd name="T94" fmla="*/ 0 w 349"/>
                  <a:gd name="T95" fmla="*/ 66 h 313"/>
                  <a:gd name="T96" fmla="*/ 18 w 349"/>
                  <a:gd name="T97" fmla="*/ 66 h 313"/>
                  <a:gd name="T98" fmla="*/ 36 w 349"/>
                  <a:gd name="T99" fmla="*/ 66 h 313"/>
                  <a:gd name="T100" fmla="*/ 54 w 349"/>
                  <a:gd name="T101" fmla="*/ 60 h 313"/>
                  <a:gd name="T102" fmla="*/ 72 w 349"/>
                  <a:gd name="T103" fmla="*/ 60 h 313"/>
                  <a:gd name="T104" fmla="*/ 90 w 349"/>
                  <a:gd name="T105" fmla="*/ 84 h 313"/>
                  <a:gd name="T106" fmla="*/ 90 w 349"/>
                  <a:gd name="T107" fmla="*/ 84 h 3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9"/>
                  <a:gd name="T163" fmla="*/ 0 h 313"/>
                  <a:gd name="T164" fmla="*/ 349 w 349"/>
                  <a:gd name="T165" fmla="*/ 313 h 31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9" h="313">
                    <a:moveTo>
                      <a:pt x="90" y="84"/>
                    </a:moveTo>
                    <a:lnTo>
                      <a:pt x="66" y="102"/>
                    </a:lnTo>
                    <a:lnTo>
                      <a:pt x="66" y="120"/>
                    </a:lnTo>
                    <a:lnTo>
                      <a:pt x="78" y="138"/>
                    </a:lnTo>
                    <a:lnTo>
                      <a:pt x="96" y="144"/>
                    </a:lnTo>
                    <a:lnTo>
                      <a:pt x="114" y="150"/>
                    </a:lnTo>
                    <a:lnTo>
                      <a:pt x="138" y="162"/>
                    </a:lnTo>
                    <a:lnTo>
                      <a:pt x="156" y="168"/>
                    </a:lnTo>
                    <a:lnTo>
                      <a:pt x="162" y="192"/>
                    </a:lnTo>
                    <a:lnTo>
                      <a:pt x="162" y="210"/>
                    </a:lnTo>
                    <a:lnTo>
                      <a:pt x="162" y="228"/>
                    </a:lnTo>
                    <a:lnTo>
                      <a:pt x="162" y="246"/>
                    </a:lnTo>
                    <a:lnTo>
                      <a:pt x="162" y="264"/>
                    </a:lnTo>
                    <a:lnTo>
                      <a:pt x="162" y="282"/>
                    </a:lnTo>
                    <a:lnTo>
                      <a:pt x="174" y="300"/>
                    </a:lnTo>
                    <a:lnTo>
                      <a:pt x="192" y="312"/>
                    </a:lnTo>
                    <a:lnTo>
                      <a:pt x="210" y="312"/>
                    </a:lnTo>
                    <a:lnTo>
                      <a:pt x="228" y="312"/>
                    </a:lnTo>
                    <a:lnTo>
                      <a:pt x="234" y="294"/>
                    </a:lnTo>
                    <a:lnTo>
                      <a:pt x="240" y="276"/>
                    </a:lnTo>
                    <a:lnTo>
                      <a:pt x="264" y="252"/>
                    </a:lnTo>
                    <a:lnTo>
                      <a:pt x="282" y="240"/>
                    </a:lnTo>
                    <a:lnTo>
                      <a:pt x="300" y="228"/>
                    </a:lnTo>
                    <a:lnTo>
                      <a:pt x="330" y="216"/>
                    </a:lnTo>
                    <a:lnTo>
                      <a:pt x="348" y="198"/>
                    </a:lnTo>
                    <a:lnTo>
                      <a:pt x="348" y="174"/>
                    </a:lnTo>
                    <a:lnTo>
                      <a:pt x="348" y="156"/>
                    </a:lnTo>
                    <a:lnTo>
                      <a:pt x="330" y="138"/>
                    </a:lnTo>
                    <a:lnTo>
                      <a:pt x="312" y="132"/>
                    </a:lnTo>
                    <a:lnTo>
                      <a:pt x="294" y="132"/>
                    </a:lnTo>
                    <a:lnTo>
                      <a:pt x="264" y="132"/>
                    </a:lnTo>
                    <a:lnTo>
                      <a:pt x="240" y="132"/>
                    </a:lnTo>
                    <a:lnTo>
                      <a:pt x="222" y="132"/>
                    </a:lnTo>
                    <a:lnTo>
                      <a:pt x="204" y="132"/>
                    </a:lnTo>
                    <a:lnTo>
                      <a:pt x="192" y="114"/>
                    </a:lnTo>
                    <a:lnTo>
                      <a:pt x="180" y="96"/>
                    </a:lnTo>
                    <a:lnTo>
                      <a:pt x="174" y="78"/>
                    </a:lnTo>
                    <a:lnTo>
                      <a:pt x="156" y="60"/>
                    </a:lnTo>
                    <a:lnTo>
                      <a:pt x="144" y="36"/>
                    </a:lnTo>
                    <a:lnTo>
                      <a:pt x="120" y="18"/>
                    </a:lnTo>
                    <a:lnTo>
                      <a:pt x="96" y="6"/>
                    </a:lnTo>
                    <a:lnTo>
                      <a:pt x="72" y="0"/>
                    </a:lnTo>
                    <a:lnTo>
                      <a:pt x="54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8" y="66"/>
                    </a:lnTo>
                    <a:lnTo>
                      <a:pt x="36" y="66"/>
                    </a:lnTo>
                    <a:lnTo>
                      <a:pt x="54" y="60"/>
                    </a:lnTo>
                    <a:lnTo>
                      <a:pt x="72" y="60"/>
                    </a:lnTo>
                    <a:lnTo>
                      <a:pt x="90" y="84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53" name="Freeform 166"/>
              <p:cNvSpPr>
                <a:spLocks/>
              </p:cNvSpPr>
              <p:nvPr/>
            </p:nvSpPr>
            <p:spPr bwMode="auto">
              <a:xfrm>
                <a:off x="4636" y="2706"/>
                <a:ext cx="156" cy="224"/>
              </a:xfrm>
              <a:custGeom>
                <a:avLst/>
                <a:gdLst>
                  <a:gd name="T0" fmla="*/ 270 w 295"/>
                  <a:gd name="T1" fmla="*/ 90 h 421"/>
                  <a:gd name="T2" fmla="*/ 264 w 295"/>
                  <a:gd name="T3" fmla="*/ 120 h 421"/>
                  <a:gd name="T4" fmla="*/ 264 w 295"/>
                  <a:gd name="T5" fmla="*/ 138 h 421"/>
                  <a:gd name="T6" fmla="*/ 252 w 295"/>
                  <a:gd name="T7" fmla="*/ 156 h 421"/>
                  <a:gd name="T8" fmla="*/ 240 w 295"/>
                  <a:gd name="T9" fmla="*/ 174 h 421"/>
                  <a:gd name="T10" fmla="*/ 234 w 295"/>
                  <a:gd name="T11" fmla="*/ 192 h 421"/>
                  <a:gd name="T12" fmla="*/ 234 w 295"/>
                  <a:gd name="T13" fmla="*/ 210 h 421"/>
                  <a:gd name="T14" fmla="*/ 234 w 295"/>
                  <a:gd name="T15" fmla="*/ 228 h 421"/>
                  <a:gd name="T16" fmla="*/ 234 w 295"/>
                  <a:gd name="T17" fmla="*/ 246 h 421"/>
                  <a:gd name="T18" fmla="*/ 246 w 295"/>
                  <a:gd name="T19" fmla="*/ 264 h 421"/>
                  <a:gd name="T20" fmla="*/ 258 w 295"/>
                  <a:gd name="T21" fmla="*/ 282 h 421"/>
                  <a:gd name="T22" fmla="*/ 276 w 295"/>
                  <a:gd name="T23" fmla="*/ 294 h 421"/>
                  <a:gd name="T24" fmla="*/ 282 w 295"/>
                  <a:gd name="T25" fmla="*/ 312 h 421"/>
                  <a:gd name="T26" fmla="*/ 294 w 295"/>
                  <a:gd name="T27" fmla="*/ 330 h 421"/>
                  <a:gd name="T28" fmla="*/ 294 w 295"/>
                  <a:gd name="T29" fmla="*/ 348 h 421"/>
                  <a:gd name="T30" fmla="*/ 294 w 295"/>
                  <a:gd name="T31" fmla="*/ 366 h 421"/>
                  <a:gd name="T32" fmla="*/ 276 w 295"/>
                  <a:gd name="T33" fmla="*/ 372 h 421"/>
                  <a:gd name="T34" fmla="*/ 270 w 295"/>
                  <a:gd name="T35" fmla="*/ 390 h 421"/>
                  <a:gd name="T36" fmla="*/ 270 w 295"/>
                  <a:gd name="T37" fmla="*/ 408 h 421"/>
                  <a:gd name="T38" fmla="*/ 252 w 295"/>
                  <a:gd name="T39" fmla="*/ 420 h 421"/>
                  <a:gd name="T40" fmla="*/ 228 w 295"/>
                  <a:gd name="T41" fmla="*/ 420 h 421"/>
                  <a:gd name="T42" fmla="*/ 210 w 295"/>
                  <a:gd name="T43" fmla="*/ 420 h 421"/>
                  <a:gd name="T44" fmla="*/ 192 w 295"/>
                  <a:gd name="T45" fmla="*/ 420 h 421"/>
                  <a:gd name="T46" fmla="*/ 174 w 295"/>
                  <a:gd name="T47" fmla="*/ 402 h 421"/>
                  <a:gd name="T48" fmla="*/ 156 w 295"/>
                  <a:gd name="T49" fmla="*/ 390 h 421"/>
                  <a:gd name="T50" fmla="*/ 150 w 295"/>
                  <a:gd name="T51" fmla="*/ 372 h 421"/>
                  <a:gd name="T52" fmla="*/ 132 w 295"/>
                  <a:gd name="T53" fmla="*/ 354 h 421"/>
                  <a:gd name="T54" fmla="*/ 132 w 295"/>
                  <a:gd name="T55" fmla="*/ 336 h 421"/>
                  <a:gd name="T56" fmla="*/ 108 w 295"/>
                  <a:gd name="T57" fmla="*/ 312 h 421"/>
                  <a:gd name="T58" fmla="*/ 84 w 295"/>
                  <a:gd name="T59" fmla="*/ 288 h 421"/>
                  <a:gd name="T60" fmla="*/ 60 w 295"/>
                  <a:gd name="T61" fmla="*/ 282 h 421"/>
                  <a:gd name="T62" fmla="*/ 42 w 295"/>
                  <a:gd name="T63" fmla="*/ 270 h 421"/>
                  <a:gd name="T64" fmla="*/ 24 w 295"/>
                  <a:gd name="T65" fmla="*/ 264 h 421"/>
                  <a:gd name="T66" fmla="*/ 12 w 295"/>
                  <a:gd name="T67" fmla="*/ 240 h 421"/>
                  <a:gd name="T68" fmla="*/ 0 w 295"/>
                  <a:gd name="T69" fmla="*/ 216 h 421"/>
                  <a:gd name="T70" fmla="*/ 0 w 295"/>
                  <a:gd name="T71" fmla="*/ 198 h 421"/>
                  <a:gd name="T72" fmla="*/ 0 w 295"/>
                  <a:gd name="T73" fmla="*/ 180 h 421"/>
                  <a:gd name="T74" fmla="*/ 18 w 295"/>
                  <a:gd name="T75" fmla="*/ 162 h 421"/>
                  <a:gd name="T76" fmla="*/ 36 w 295"/>
                  <a:gd name="T77" fmla="*/ 150 h 421"/>
                  <a:gd name="T78" fmla="*/ 60 w 295"/>
                  <a:gd name="T79" fmla="*/ 138 h 421"/>
                  <a:gd name="T80" fmla="*/ 78 w 295"/>
                  <a:gd name="T81" fmla="*/ 126 h 421"/>
                  <a:gd name="T82" fmla="*/ 102 w 295"/>
                  <a:gd name="T83" fmla="*/ 126 h 421"/>
                  <a:gd name="T84" fmla="*/ 120 w 295"/>
                  <a:gd name="T85" fmla="*/ 114 h 421"/>
                  <a:gd name="T86" fmla="*/ 138 w 295"/>
                  <a:gd name="T87" fmla="*/ 102 h 421"/>
                  <a:gd name="T88" fmla="*/ 144 w 295"/>
                  <a:gd name="T89" fmla="*/ 84 h 421"/>
                  <a:gd name="T90" fmla="*/ 144 w 295"/>
                  <a:gd name="T91" fmla="*/ 48 h 421"/>
                  <a:gd name="T92" fmla="*/ 150 w 295"/>
                  <a:gd name="T93" fmla="*/ 30 h 421"/>
                  <a:gd name="T94" fmla="*/ 162 w 295"/>
                  <a:gd name="T95" fmla="*/ 12 h 421"/>
                  <a:gd name="T96" fmla="*/ 180 w 295"/>
                  <a:gd name="T97" fmla="*/ 0 h 421"/>
                  <a:gd name="T98" fmla="*/ 198 w 295"/>
                  <a:gd name="T99" fmla="*/ 0 h 421"/>
                  <a:gd name="T100" fmla="*/ 216 w 295"/>
                  <a:gd name="T101" fmla="*/ 0 h 421"/>
                  <a:gd name="T102" fmla="*/ 234 w 295"/>
                  <a:gd name="T103" fmla="*/ 0 h 421"/>
                  <a:gd name="T104" fmla="*/ 258 w 295"/>
                  <a:gd name="T105" fmla="*/ 18 h 421"/>
                  <a:gd name="T106" fmla="*/ 270 w 295"/>
                  <a:gd name="T107" fmla="*/ 36 h 421"/>
                  <a:gd name="T108" fmla="*/ 282 w 295"/>
                  <a:gd name="T109" fmla="*/ 54 h 421"/>
                  <a:gd name="T110" fmla="*/ 270 w 295"/>
                  <a:gd name="T111" fmla="*/ 90 h 421"/>
                  <a:gd name="T112" fmla="*/ 270 w 295"/>
                  <a:gd name="T113" fmla="*/ 90 h 4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95"/>
                  <a:gd name="T172" fmla="*/ 0 h 421"/>
                  <a:gd name="T173" fmla="*/ 295 w 295"/>
                  <a:gd name="T174" fmla="*/ 421 h 4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95" h="421">
                    <a:moveTo>
                      <a:pt x="270" y="90"/>
                    </a:moveTo>
                    <a:lnTo>
                      <a:pt x="264" y="120"/>
                    </a:lnTo>
                    <a:lnTo>
                      <a:pt x="264" y="138"/>
                    </a:lnTo>
                    <a:lnTo>
                      <a:pt x="252" y="156"/>
                    </a:lnTo>
                    <a:lnTo>
                      <a:pt x="240" y="174"/>
                    </a:lnTo>
                    <a:lnTo>
                      <a:pt x="234" y="192"/>
                    </a:lnTo>
                    <a:lnTo>
                      <a:pt x="234" y="210"/>
                    </a:lnTo>
                    <a:lnTo>
                      <a:pt x="234" y="228"/>
                    </a:lnTo>
                    <a:lnTo>
                      <a:pt x="234" y="246"/>
                    </a:lnTo>
                    <a:lnTo>
                      <a:pt x="246" y="264"/>
                    </a:lnTo>
                    <a:lnTo>
                      <a:pt x="258" y="282"/>
                    </a:lnTo>
                    <a:lnTo>
                      <a:pt x="276" y="294"/>
                    </a:lnTo>
                    <a:lnTo>
                      <a:pt x="282" y="312"/>
                    </a:lnTo>
                    <a:lnTo>
                      <a:pt x="294" y="330"/>
                    </a:lnTo>
                    <a:lnTo>
                      <a:pt x="294" y="348"/>
                    </a:lnTo>
                    <a:lnTo>
                      <a:pt x="294" y="366"/>
                    </a:lnTo>
                    <a:lnTo>
                      <a:pt x="276" y="372"/>
                    </a:lnTo>
                    <a:lnTo>
                      <a:pt x="270" y="390"/>
                    </a:lnTo>
                    <a:lnTo>
                      <a:pt x="270" y="408"/>
                    </a:lnTo>
                    <a:lnTo>
                      <a:pt x="252" y="420"/>
                    </a:lnTo>
                    <a:lnTo>
                      <a:pt x="228" y="420"/>
                    </a:lnTo>
                    <a:lnTo>
                      <a:pt x="210" y="420"/>
                    </a:lnTo>
                    <a:lnTo>
                      <a:pt x="192" y="420"/>
                    </a:lnTo>
                    <a:lnTo>
                      <a:pt x="174" y="402"/>
                    </a:lnTo>
                    <a:lnTo>
                      <a:pt x="156" y="390"/>
                    </a:lnTo>
                    <a:lnTo>
                      <a:pt x="150" y="372"/>
                    </a:lnTo>
                    <a:lnTo>
                      <a:pt x="132" y="354"/>
                    </a:lnTo>
                    <a:lnTo>
                      <a:pt x="132" y="336"/>
                    </a:lnTo>
                    <a:lnTo>
                      <a:pt x="108" y="312"/>
                    </a:lnTo>
                    <a:lnTo>
                      <a:pt x="84" y="288"/>
                    </a:lnTo>
                    <a:lnTo>
                      <a:pt x="60" y="282"/>
                    </a:lnTo>
                    <a:lnTo>
                      <a:pt x="42" y="270"/>
                    </a:lnTo>
                    <a:lnTo>
                      <a:pt x="24" y="264"/>
                    </a:lnTo>
                    <a:lnTo>
                      <a:pt x="12" y="240"/>
                    </a:lnTo>
                    <a:lnTo>
                      <a:pt x="0" y="216"/>
                    </a:lnTo>
                    <a:lnTo>
                      <a:pt x="0" y="198"/>
                    </a:lnTo>
                    <a:lnTo>
                      <a:pt x="0" y="180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60" y="138"/>
                    </a:lnTo>
                    <a:lnTo>
                      <a:pt x="78" y="126"/>
                    </a:lnTo>
                    <a:lnTo>
                      <a:pt x="102" y="126"/>
                    </a:lnTo>
                    <a:lnTo>
                      <a:pt x="120" y="114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48"/>
                    </a:lnTo>
                    <a:lnTo>
                      <a:pt x="150" y="30"/>
                    </a:lnTo>
                    <a:lnTo>
                      <a:pt x="162" y="12"/>
                    </a:lnTo>
                    <a:lnTo>
                      <a:pt x="180" y="0"/>
                    </a:lnTo>
                    <a:lnTo>
                      <a:pt x="198" y="0"/>
                    </a:lnTo>
                    <a:lnTo>
                      <a:pt x="216" y="0"/>
                    </a:lnTo>
                    <a:lnTo>
                      <a:pt x="234" y="0"/>
                    </a:lnTo>
                    <a:lnTo>
                      <a:pt x="258" y="18"/>
                    </a:lnTo>
                    <a:lnTo>
                      <a:pt x="270" y="36"/>
                    </a:lnTo>
                    <a:lnTo>
                      <a:pt x="282" y="54"/>
                    </a:lnTo>
                    <a:lnTo>
                      <a:pt x="270" y="90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54" name="Line 167"/>
              <p:cNvSpPr>
                <a:spLocks noChangeShapeType="1"/>
              </p:cNvSpPr>
              <p:nvPr/>
            </p:nvSpPr>
            <p:spPr bwMode="auto">
              <a:xfrm>
                <a:off x="4272" y="1605"/>
                <a:ext cx="17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" name="Line 168"/>
              <p:cNvSpPr>
                <a:spLocks noChangeShapeType="1"/>
              </p:cNvSpPr>
              <p:nvPr/>
            </p:nvSpPr>
            <p:spPr bwMode="auto">
              <a:xfrm>
                <a:off x="4298" y="1912"/>
                <a:ext cx="178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6" name="Line 169"/>
              <p:cNvSpPr>
                <a:spLocks noChangeShapeType="1"/>
              </p:cNvSpPr>
              <p:nvPr/>
            </p:nvSpPr>
            <p:spPr bwMode="auto">
              <a:xfrm>
                <a:off x="4272" y="3443"/>
                <a:ext cx="17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7" name="Line 170"/>
              <p:cNvSpPr>
                <a:spLocks noChangeShapeType="1"/>
              </p:cNvSpPr>
              <p:nvPr/>
            </p:nvSpPr>
            <p:spPr bwMode="auto">
              <a:xfrm>
                <a:off x="4272" y="2524"/>
                <a:ext cx="17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8" name="Line 171"/>
              <p:cNvSpPr>
                <a:spLocks noChangeShapeType="1"/>
              </p:cNvSpPr>
              <p:nvPr/>
            </p:nvSpPr>
            <p:spPr bwMode="auto">
              <a:xfrm>
                <a:off x="4272" y="2218"/>
                <a:ext cx="17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9" name="Line 172"/>
              <p:cNvSpPr>
                <a:spLocks noChangeShapeType="1"/>
              </p:cNvSpPr>
              <p:nvPr/>
            </p:nvSpPr>
            <p:spPr bwMode="auto">
              <a:xfrm>
                <a:off x="4272" y="3137"/>
                <a:ext cx="17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0" name="Line 173"/>
              <p:cNvSpPr>
                <a:spLocks noChangeShapeType="1"/>
              </p:cNvSpPr>
              <p:nvPr/>
            </p:nvSpPr>
            <p:spPr bwMode="auto">
              <a:xfrm>
                <a:off x="4272" y="2831"/>
                <a:ext cx="17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1" name="Freeform 174"/>
              <p:cNvSpPr>
                <a:spLocks/>
              </p:cNvSpPr>
              <p:nvPr/>
            </p:nvSpPr>
            <p:spPr bwMode="auto">
              <a:xfrm>
                <a:off x="4829" y="1684"/>
                <a:ext cx="55" cy="42"/>
              </a:xfrm>
              <a:custGeom>
                <a:avLst/>
                <a:gdLst>
                  <a:gd name="T0" fmla="*/ 18 w 103"/>
                  <a:gd name="T1" fmla="*/ 0 h 79"/>
                  <a:gd name="T2" fmla="*/ 0 w 103"/>
                  <a:gd name="T3" fmla="*/ 24 h 79"/>
                  <a:gd name="T4" fmla="*/ 60 w 103"/>
                  <a:gd name="T5" fmla="*/ 78 h 79"/>
                  <a:gd name="T6" fmla="*/ 78 w 103"/>
                  <a:gd name="T7" fmla="*/ 78 h 79"/>
                  <a:gd name="T8" fmla="*/ 96 w 103"/>
                  <a:gd name="T9" fmla="*/ 78 h 79"/>
                  <a:gd name="T10" fmla="*/ 102 w 103"/>
                  <a:gd name="T11" fmla="*/ 60 h 79"/>
                  <a:gd name="T12" fmla="*/ 102 w 103"/>
                  <a:gd name="T13" fmla="*/ 42 h 79"/>
                  <a:gd name="T14" fmla="*/ 18 w 103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3"/>
                  <a:gd name="T25" fmla="*/ 0 h 79"/>
                  <a:gd name="T26" fmla="*/ 103 w 103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3" h="79">
                    <a:moveTo>
                      <a:pt x="18" y="0"/>
                    </a:moveTo>
                    <a:lnTo>
                      <a:pt x="0" y="24"/>
                    </a:lnTo>
                    <a:lnTo>
                      <a:pt x="60" y="78"/>
                    </a:lnTo>
                    <a:lnTo>
                      <a:pt x="78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102" y="42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62" name="Freeform 175"/>
              <p:cNvSpPr>
                <a:spLocks/>
              </p:cNvSpPr>
              <p:nvPr/>
            </p:nvSpPr>
            <p:spPr bwMode="auto">
              <a:xfrm>
                <a:off x="4919" y="1682"/>
                <a:ext cx="74" cy="58"/>
              </a:xfrm>
              <a:custGeom>
                <a:avLst/>
                <a:gdLst>
                  <a:gd name="T0" fmla="*/ 24 w 139"/>
                  <a:gd name="T1" fmla="*/ 72 h 109"/>
                  <a:gd name="T2" fmla="*/ 42 w 139"/>
                  <a:gd name="T3" fmla="*/ 72 h 109"/>
                  <a:gd name="T4" fmla="*/ 60 w 139"/>
                  <a:gd name="T5" fmla="*/ 72 h 109"/>
                  <a:gd name="T6" fmla="*/ 66 w 139"/>
                  <a:gd name="T7" fmla="*/ 90 h 109"/>
                  <a:gd name="T8" fmla="*/ 84 w 139"/>
                  <a:gd name="T9" fmla="*/ 102 h 109"/>
                  <a:gd name="T10" fmla="*/ 102 w 139"/>
                  <a:gd name="T11" fmla="*/ 108 h 109"/>
                  <a:gd name="T12" fmla="*/ 138 w 139"/>
                  <a:gd name="T13" fmla="*/ 84 h 109"/>
                  <a:gd name="T14" fmla="*/ 120 w 139"/>
                  <a:gd name="T15" fmla="*/ 72 h 109"/>
                  <a:gd name="T16" fmla="*/ 96 w 139"/>
                  <a:gd name="T17" fmla="*/ 60 h 109"/>
                  <a:gd name="T18" fmla="*/ 72 w 139"/>
                  <a:gd name="T19" fmla="*/ 48 h 109"/>
                  <a:gd name="T20" fmla="*/ 54 w 139"/>
                  <a:gd name="T21" fmla="*/ 36 h 109"/>
                  <a:gd name="T22" fmla="*/ 36 w 139"/>
                  <a:gd name="T23" fmla="*/ 12 h 109"/>
                  <a:gd name="T24" fmla="*/ 18 w 139"/>
                  <a:gd name="T25" fmla="*/ 0 h 109"/>
                  <a:gd name="T26" fmla="*/ 0 w 139"/>
                  <a:gd name="T27" fmla="*/ 6 h 109"/>
                  <a:gd name="T28" fmla="*/ 24 w 139"/>
                  <a:gd name="T29" fmla="*/ 72 h 1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9"/>
                  <a:gd name="T46" fmla="*/ 0 h 109"/>
                  <a:gd name="T47" fmla="*/ 139 w 139"/>
                  <a:gd name="T48" fmla="*/ 109 h 1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9" h="109">
                    <a:moveTo>
                      <a:pt x="24" y="72"/>
                    </a:moveTo>
                    <a:lnTo>
                      <a:pt x="42" y="72"/>
                    </a:lnTo>
                    <a:lnTo>
                      <a:pt x="60" y="72"/>
                    </a:lnTo>
                    <a:lnTo>
                      <a:pt x="66" y="90"/>
                    </a:lnTo>
                    <a:lnTo>
                      <a:pt x="84" y="102"/>
                    </a:lnTo>
                    <a:lnTo>
                      <a:pt x="102" y="108"/>
                    </a:lnTo>
                    <a:lnTo>
                      <a:pt x="138" y="84"/>
                    </a:lnTo>
                    <a:lnTo>
                      <a:pt x="120" y="72"/>
                    </a:lnTo>
                    <a:lnTo>
                      <a:pt x="96" y="60"/>
                    </a:lnTo>
                    <a:lnTo>
                      <a:pt x="72" y="48"/>
                    </a:lnTo>
                    <a:lnTo>
                      <a:pt x="54" y="36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24" y="72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63" name="Freeform 176"/>
              <p:cNvSpPr>
                <a:spLocks/>
              </p:cNvSpPr>
              <p:nvPr/>
            </p:nvSpPr>
            <p:spPr bwMode="auto">
              <a:xfrm>
                <a:off x="3586" y="3012"/>
                <a:ext cx="466" cy="253"/>
              </a:xfrm>
              <a:custGeom>
                <a:avLst/>
                <a:gdLst>
                  <a:gd name="T0" fmla="*/ 52 w 877"/>
                  <a:gd name="T1" fmla="*/ 228 h 477"/>
                  <a:gd name="T2" fmla="*/ 156 w 877"/>
                  <a:gd name="T3" fmla="*/ 228 h 477"/>
                  <a:gd name="T4" fmla="*/ 208 w 877"/>
                  <a:gd name="T5" fmla="*/ 236 h 477"/>
                  <a:gd name="T6" fmla="*/ 260 w 877"/>
                  <a:gd name="T7" fmla="*/ 280 h 477"/>
                  <a:gd name="T8" fmla="*/ 308 w 877"/>
                  <a:gd name="T9" fmla="*/ 324 h 477"/>
                  <a:gd name="T10" fmla="*/ 352 w 877"/>
                  <a:gd name="T11" fmla="*/ 372 h 477"/>
                  <a:gd name="T12" fmla="*/ 400 w 877"/>
                  <a:gd name="T13" fmla="*/ 412 h 477"/>
                  <a:gd name="T14" fmla="*/ 460 w 877"/>
                  <a:gd name="T15" fmla="*/ 444 h 477"/>
                  <a:gd name="T16" fmla="*/ 508 w 877"/>
                  <a:gd name="T17" fmla="*/ 440 h 477"/>
                  <a:gd name="T18" fmla="*/ 568 w 877"/>
                  <a:gd name="T19" fmla="*/ 432 h 477"/>
                  <a:gd name="T20" fmla="*/ 616 w 877"/>
                  <a:gd name="T21" fmla="*/ 456 h 477"/>
                  <a:gd name="T22" fmla="*/ 672 w 877"/>
                  <a:gd name="T23" fmla="*/ 460 h 477"/>
                  <a:gd name="T24" fmla="*/ 720 w 877"/>
                  <a:gd name="T25" fmla="*/ 468 h 477"/>
                  <a:gd name="T26" fmla="*/ 784 w 877"/>
                  <a:gd name="T27" fmla="*/ 476 h 477"/>
                  <a:gd name="T28" fmla="*/ 848 w 877"/>
                  <a:gd name="T29" fmla="*/ 448 h 477"/>
                  <a:gd name="T30" fmla="*/ 844 w 877"/>
                  <a:gd name="T31" fmla="*/ 396 h 477"/>
                  <a:gd name="T32" fmla="*/ 784 w 877"/>
                  <a:gd name="T33" fmla="*/ 380 h 477"/>
                  <a:gd name="T34" fmla="*/ 724 w 877"/>
                  <a:gd name="T35" fmla="*/ 380 h 477"/>
                  <a:gd name="T36" fmla="*/ 672 w 877"/>
                  <a:gd name="T37" fmla="*/ 380 h 477"/>
                  <a:gd name="T38" fmla="*/ 588 w 877"/>
                  <a:gd name="T39" fmla="*/ 360 h 477"/>
                  <a:gd name="T40" fmla="*/ 536 w 877"/>
                  <a:gd name="T41" fmla="*/ 280 h 477"/>
                  <a:gd name="T42" fmla="*/ 624 w 877"/>
                  <a:gd name="T43" fmla="*/ 288 h 477"/>
                  <a:gd name="T44" fmla="*/ 676 w 877"/>
                  <a:gd name="T45" fmla="*/ 288 h 477"/>
                  <a:gd name="T46" fmla="*/ 740 w 877"/>
                  <a:gd name="T47" fmla="*/ 272 h 477"/>
                  <a:gd name="T48" fmla="*/ 776 w 877"/>
                  <a:gd name="T49" fmla="*/ 244 h 477"/>
                  <a:gd name="T50" fmla="*/ 824 w 877"/>
                  <a:gd name="T51" fmla="*/ 272 h 477"/>
                  <a:gd name="T52" fmla="*/ 868 w 877"/>
                  <a:gd name="T53" fmla="*/ 288 h 477"/>
                  <a:gd name="T54" fmla="*/ 876 w 877"/>
                  <a:gd name="T55" fmla="*/ 240 h 477"/>
                  <a:gd name="T56" fmla="*/ 816 w 877"/>
                  <a:gd name="T57" fmla="*/ 208 h 477"/>
                  <a:gd name="T58" fmla="*/ 836 w 877"/>
                  <a:gd name="T59" fmla="*/ 152 h 477"/>
                  <a:gd name="T60" fmla="*/ 860 w 877"/>
                  <a:gd name="T61" fmla="*/ 96 h 477"/>
                  <a:gd name="T62" fmla="*/ 820 w 877"/>
                  <a:gd name="T63" fmla="*/ 76 h 477"/>
                  <a:gd name="T64" fmla="*/ 780 w 877"/>
                  <a:gd name="T65" fmla="*/ 116 h 477"/>
                  <a:gd name="T66" fmla="*/ 720 w 877"/>
                  <a:gd name="T67" fmla="*/ 136 h 477"/>
                  <a:gd name="T68" fmla="*/ 672 w 877"/>
                  <a:gd name="T69" fmla="*/ 164 h 477"/>
                  <a:gd name="T70" fmla="*/ 608 w 877"/>
                  <a:gd name="T71" fmla="*/ 168 h 477"/>
                  <a:gd name="T72" fmla="*/ 588 w 877"/>
                  <a:gd name="T73" fmla="*/ 116 h 477"/>
                  <a:gd name="T74" fmla="*/ 624 w 877"/>
                  <a:gd name="T75" fmla="*/ 64 h 477"/>
                  <a:gd name="T76" fmla="*/ 668 w 877"/>
                  <a:gd name="T77" fmla="*/ 12 h 477"/>
                  <a:gd name="T78" fmla="*/ 624 w 877"/>
                  <a:gd name="T79" fmla="*/ 0 h 477"/>
                  <a:gd name="T80" fmla="*/ 576 w 877"/>
                  <a:gd name="T81" fmla="*/ 44 h 477"/>
                  <a:gd name="T82" fmla="*/ 524 w 877"/>
                  <a:gd name="T83" fmla="*/ 92 h 477"/>
                  <a:gd name="T84" fmla="*/ 460 w 877"/>
                  <a:gd name="T85" fmla="*/ 108 h 477"/>
                  <a:gd name="T86" fmla="*/ 404 w 877"/>
                  <a:gd name="T87" fmla="*/ 144 h 477"/>
                  <a:gd name="T88" fmla="*/ 332 w 877"/>
                  <a:gd name="T89" fmla="*/ 156 h 477"/>
                  <a:gd name="T90" fmla="*/ 280 w 877"/>
                  <a:gd name="T91" fmla="*/ 156 h 477"/>
                  <a:gd name="T92" fmla="*/ 224 w 877"/>
                  <a:gd name="T93" fmla="*/ 168 h 477"/>
                  <a:gd name="T94" fmla="*/ 164 w 877"/>
                  <a:gd name="T95" fmla="*/ 172 h 477"/>
                  <a:gd name="T96" fmla="*/ 108 w 877"/>
                  <a:gd name="T97" fmla="*/ 172 h 477"/>
                  <a:gd name="T98" fmla="*/ 44 w 877"/>
                  <a:gd name="T99" fmla="*/ 184 h 477"/>
                  <a:gd name="T100" fmla="*/ 0 w 877"/>
                  <a:gd name="T101" fmla="*/ 228 h 47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77"/>
                  <a:gd name="T154" fmla="*/ 0 h 477"/>
                  <a:gd name="T155" fmla="*/ 877 w 877"/>
                  <a:gd name="T156" fmla="*/ 477 h 47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77" h="477">
                    <a:moveTo>
                      <a:pt x="0" y="228"/>
                    </a:moveTo>
                    <a:lnTo>
                      <a:pt x="20" y="228"/>
                    </a:lnTo>
                    <a:lnTo>
                      <a:pt x="36" y="228"/>
                    </a:lnTo>
                    <a:lnTo>
                      <a:pt x="52" y="228"/>
                    </a:lnTo>
                    <a:lnTo>
                      <a:pt x="64" y="228"/>
                    </a:lnTo>
                    <a:lnTo>
                      <a:pt x="76" y="228"/>
                    </a:lnTo>
                    <a:lnTo>
                      <a:pt x="116" y="228"/>
                    </a:lnTo>
                    <a:lnTo>
                      <a:pt x="156" y="228"/>
                    </a:lnTo>
                    <a:lnTo>
                      <a:pt x="168" y="228"/>
                    </a:lnTo>
                    <a:lnTo>
                      <a:pt x="180" y="228"/>
                    </a:lnTo>
                    <a:lnTo>
                      <a:pt x="192" y="228"/>
                    </a:lnTo>
                    <a:lnTo>
                      <a:pt x="208" y="236"/>
                    </a:lnTo>
                    <a:lnTo>
                      <a:pt x="216" y="248"/>
                    </a:lnTo>
                    <a:lnTo>
                      <a:pt x="228" y="256"/>
                    </a:lnTo>
                    <a:lnTo>
                      <a:pt x="244" y="268"/>
                    </a:lnTo>
                    <a:lnTo>
                      <a:pt x="260" y="280"/>
                    </a:lnTo>
                    <a:lnTo>
                      <a:pt x="272" y="288"/>
                    </a:lnTo>
                    <a:lnTo>
                      <a:pt x="288" y="300"/>
                    </a:lnTo>
                    <a:lnTo>
                      <a:pt x="300" y="308"/>
                    </a:lnTo>
                    <a:lnTo>
                      <a:pt x="308" y="324"/>
                    </a:lnTo>
                    <a:lnTo>
                      <a:pt x="312" y="336"/>
                    </a:lnTo>
                    <a:lnTo>
                      <a:pt x="316" y="348"/>
                    </a:lnTo>
                    <a:lnTo>
                      <a:pt x="332" y="360"/>
                    </a:lnTo>
                    <a:lnTo>
                      <a:pt x="352" y="372"/>
                    </a:lnTo>
                    <a:lnTo>
                      <a:pt x="368" y="376"/>
                    </a:lnTo>
                    <a:lnTo>
                      <a:pt x="380" y="388"/>
                    </a:lnTo>
                    <a:lnTo>
                      <a:pt x="392" y="400"/>
                    </a:lnTo>
                    <a:lnTo>
                      <a:pt x="400" y="412"/>
                    </a:lnTo>
                    <a:lnTo>
                      <a:pt x="412" y="424"/>
                    </a:lnTo>
                    <a:lnTo>
                      <a:pt x="428" y="436"/>
                    </a:lnTo>
                    <a:lnTo>
                      <a:pt x="444" y="444"/>
                    </a:lnTo>
                    <a:lnTo>
                      <a:pt x="460" y="444"/>
                    </a:lnTo>
                    <a:lnTo>
                      <a:pt x="472" y="444"/>
                    </a:lnTo>
                    <a:lnTo>
                      <a:pt x="484" y="444"/>
                    </a:lnTo>
                    <a:lnTo>
                      <a:pt x="496" y="440"/>
                    </a:lnTo>
                    <a:lnTo>
                      <a:pt x="508" y="440"/>
                    </a:lnTo>
                    <a:lnTo>
                      <a:pt x="520" y="432"/>
                    </a:lnTo>
                    <a:lnTo>
                      <a:pt x="532" y="432"/>
                    </a:lnTo>
                    <a:lnTo>
                      <a:pt x="552" y="432"/>
                    </a:lnTo>
                    <a:lnTo>
                      <a:pt x="568" y="432"/>
                    </a:lnTo>
                    <a:lnTo>
                      <a:pt x="580" y="436"/>
                    </a:lnTo>
                    <a:lnTo>
                      <a:pt x="592" y="444"/>
                    </a:lnTo>
                    <a:lnTo>
                      <a:pt x="604" y="452"/>
                    </a:lnTo>
                    <a:lnTo>
                      <a:pt x="616" y="456"/>
                    </a:lnTo>
                    <a:lnTo>
                      <a:pt x="632" y="464"/>
                    </a:lnTo>
                    <a:lnTo>
                      <a:pt x="644" y="464"/>
                    </a:lnTo>
                    <a:lnTo>
                      <a:pt x="656" y="464"/>
                    </a:lnTo>
                    <a:lnTo>
                      <a:pt x="672" y="460"/>
                    </a:lnTo>
                    <a:lnTo>
                      <a:pt x="684" y="460"/>
                    </a:lnTo>
                    <a:lnTo>
                      <a:pt x="696" y="460"/>
                    </a:lnTo>
                    <a:lnTo>
                      <a:pt x="708" y="464"/>
                    </a:lnTo>
                    <a:lnTo>
                      <a:pt x="720" y="468"/>
                    </a:lnTo>
                    <a:lnTo>
                      <a:pt x="736" y="472"/>
                    </a:lnTo>
                    <a:lnTo>
                      <a:pt x="752" y="476"/>
                    </a:lnTo>
                    <a:lnTo>
                      <a:pt x="772" y="476"/>
                    </a:lnTo>
                    <a:lnTo>
                      <a:pt x="784" y="476"/>
                    </a:lnTo>
                    <a:lnTo>
                      <a:pt x="804" y="468"/>
                    </a:lnTo>
                    <a:lnTo>
                      <a:pt x="820" y="460"/>
                    </a:lnTo>
                    <a:lnTo>
                      <a:pt x="832" y="456"/>
                    </a:lnTo>
                    <a:lnTo>
                      <a:pt x="848" y="448"/>
                    </a:lnTo>
                    <a:lnTo>
                      <a:pt x="856" y="432"/>
                    </a:lnTo>
                    <a:lnTo>
                      <a:pt x="856" y="420"/>
                    </a:lnTo>
                    <a:lnTo>
                      <a:pt x="856" y="408"/>
                    </a:lnTo>
                    <a:lnTo>
                      <a:pt x="844" y="396"/>
                    </a:lnTo>
                    <a:lnTo>
                      <a:pt x="832" y="388"/>
                    </a:lnTo>
                    <a:lnTo>
                      <a:pt x="820" y="384"/>
                    </a:lnTo>
                    <a:lnTo>
                      <a:pt x="808" y="380"/>
                    </a:lnTo>
                    <a:lnTo>
                      <a:pt x="784" y="380"/>
                    </a:lnTo>
                    <a:lnTo>
                      <a:pt x="764" y="380"/>
                    </a:lnTo>
                    <a:lnTo>
                      <a:pt x="752" y="380"/>
                    </a:lnTo>
                    <a:lnTo>
                      <a:pt x="740" y="380"/>
                    </a:lnTo>
                    <a:lnTo>
                      <a:pt x="724" y="380"/>
                    </a:lnTo>
                    <a:lnTo>
                      <a:pt x="708" y="380"/>
                    </a:lnTo>
                    <a:lnTo>
                      <a:pt x="696" y="380"/>
                    </a:lnTo>
                    <a:lnTo>
                      <a:pt x="684" y="380"/>
                    </a:lnTo>
                    <a:lnTo>
                      <a:pt x="672" y="380"/>
                    </a:lnTo>
                    <a:lnTo>
                      <a:pt x="656" y="380"/>
                    </a:lnTo>
                    <a:lnTo>
                      <a:pt x="608" y="376"/>
                    </a:lnTo>
                    <a:lnTo>
                      <a:pt x="596" y="372"/>
                    </a:lnTo>
                    <a:lnTo>
                      <a:pt x="588" y="360"/>
                    </a:lnTo>
                    <a:lnTo>
                      <a:pt x="584" y="348"/>
                    </a:lnTo>
                    <a:lnTo>
                      <a:pt x="576" y="328"/>
                    </a:lnTo>
                    <a:lnTo>
                      <a:pt x="496" y="296"/>
                    </a:lnTo>
                    <a:lnTo>
                      <a:pt x="536" y="280"/>
                    </a:lnTo>
                    <a:lnTo>
                      <a:pt x="576" y="280"/>
                    </a:lnTo>
                    <a:lnTo>
                      <a:pt x="592" y="288"/>
                    </a:lnTo>
                    <a:lnTo>
                      <a:pt x="604" y="288"/>
                    </a:lnTo>
                    <a:lnTo>
                      <a:pt x="624" y="288"/>
                    </a:lnTo>
                    <a:lnTo>
                      <a:pt x="636" y="288"/>
                    </a:lnTo>
                    <a:lnTo>
                      <a:pt x="648" y="288"/>
                    </a:lnTo>
                    <a:lnTo>
                      <a:pt x="664" y="288"/>
                    </a:lnTo>
                    <a:lnTo>
                      <a:pt x="676" y="288"/>
                    </a:lnTo>
                    <a:lnTo>
                      <a:pt x="692" y="288"/>
                    </a:lnTo>
                    <a:lnTo>
                      <a:pt x="704" y="288"/>
                    </a:lnTo>
                    <a:lnTo>
                      <a:pt x="728" y="280"/>
                    </a:lnTo>
                    <a:lnTo>
                      <a:pt x="740" y="272"/>
                    </a:lnTo>
                    <a:lnTo>
                      <a:pt x="744" y="260"/>
                    </a:lnTo>
                    <a:lnTo>
                      <a:pt x="744" y="248"/>
                    </a:lnTo>
                    <a:lnTo>
                      <a:pt x="764" y="244"/>
                    </a:lnTo>
                    <a:lnTo>
                      <a:pt x="776" y="244"/>
                    </a:lnTo>
                    <a:lnTo>
                      <a:pt x="788" y="244"/>
                    </a:lnTo>
                    <a:lnTo>
                      <a:pt x="800" y="248"/>
                    </a:lnTo>
                    <a:lnTo>
                      <a:pt x="812" y="256"/>
                    </a:lnTo>
                    <a:lnTo>
                      <a:pt x="824" y="272"/>
                    </a:lnTo>
                    <a:lnTo>
                      <a:pt x="832" y="284"/>
                    </a:lnTo>
                    <a:lnTo>
                      <a:pt x="844" y="292"/>
                    </a:lnTo>
                    <a:lnTo>
                      <a:pt x="856" y="292"/>
                    </a:lnTo>
                    <a:lnTo>
                      <a:pt x="868" y="288"/>
                    </a:lnTo>
                    <a:lnTo>
                      <a:pt x="872" y="276"/>
                    </a:lnTo>
                    <a:lnTo>
                      <a:pt x="876" y="264"/>
                    </a:lnTo>
                    <a:lnTo>
                      <a:pt x="876" y="252"/>
                    </a:lnTo>
                    <a:lnTo>
                      <a:pt x="876" y="240"/>
                    </a:lnTo>
                    <a:lnTo>
                      <a:pt x="860" y="228"/>
                    </a:lnTo>
                    <a:lnTo>
                      <a:pt x="848" y="220"/>
                    </a:lnTo>
                    <a:lnTo>
                      <a:pt x="836" y="212"/>
                    </a:lnTo>
                    <a:lnTo>
                      <a:pt x="816" y="208"/>
                    </a:lnTo>
                    <a:lnTo>
                      <a:pt x="784" y="192"/>
                    </a:lnTo>
                    <a:lnTo>
                      <a:pt x="792" y="172"/>
                    </a:lnTo>
                    <a:lnTo>
                      <a:pt x="824" y="156"/>
                    </a:lnTo>
                    <a:lnTo>
                      <a:pt x="836" y="152"/>
                    </a:lnTo>
                    <a:lnTo>
                      <a:pt x="848" y="136"/>
                    </a:lnTo>
                    <a:lnTo>
                      <a:pt x="856" y="124"/>
                    </a:lnTo>
                    <a:lnTo>
                      <a:pt x="856" y="108"/>
                    </a:lnTo>
                    <a:lnTo>
                      <a:pt x="860" y="96"/>
                    </a:lnTo>
                    <a:lnTo>
                      <a:pt x="860" y="80"/>
                    </a:lnTo>
                    <a:lnTo>
                      <a:pt x="848" y="76"/>
                    </a:lnTo>
                    <a:lnTo>
                      <a:pt x="832" y="76"/>
                    </a:lnTo>
                    <a:lnTo>
                      <a:pt x="820" y="76"/>
                    </a:lnTo>
                    <a:lnTo>
                      <a:pt x="804" y="80"/>
                    </a:lnTo>
                    <a:lnTo>
                      <a:pt x="800" y="92"/>
                    </a:lnTo>
                    <a:lnTo>
                      <a:pt x="796" y="104"/>
                    </a:lnTo>
                    <a:lnTo>
                      <a:pt x="780" y="116"/>
                    </a:lnTo>
                    <a:lnTo>
                      <a:pt x="772" y="128"/>
                    </a:lnTo>
                    <a:lnTo>
                      <a:pt x="756" y="128"/>
                    </a:lnTo>
                    <a:lnTo>
                      <a:pt x="732" y="136"/>
                    </a:lnTo>
                    <a:lnTo>
                      <a:pt x="720" y="136"/>
                    </a:lnTo>
                    <a:lnTo>
                      <a:pt x="708" y="140"/>
                    </a:lnTo>
                    <a:lnTo>
                      <a:pt x="696" y="144"/>
                    </a:lnTo>
                    <a:lnTo>
                      <a:pt x="688" y="156"/>
                    </a:lnTo>
                    <a:lnTo>
                      <a:pt x="672" y="164"/>
                    </a:lnTo>
                    <a:lnTo>
                      <a:pt x="660" y="168"/>
                    </a:lnTo>
                    <a:lnTo>
                      <a:pt x="644" y="168"/>
                    </a:lnTo>
                    <a:lnTo>
                      <a:pt x="624" y="168"/>
                    </a:lnTo>
                    <a:lnTo>
                      <a:pt x="608" y="168"/>
                    </a:lnTo>
                    <a:lnTo>
                      <a:pt x="596" y="164"/>
                    </a:lnTo>
                    <a:lnTo>
                      <a:pt x="588" y="148"/>
                    </a:lnTo>
                    <a:lnTo>
                      <a:pt x="588" y="132"/>
                    </a:lnTo>
                    <a:lnTo>
                      <a:pt x="588" y="116"/>
                    </a:lnTo>
                    <a:lnTo>
                      <a:pt x="588" y="104"/>
                    </a:lnTo>
                    <a:lnTo>
                      <a:pt x="592" y="88"/>
                    </a:lnTo>
                    <a:lnTo>
                      <a:pt x="608" y="76"/>
                    </a:lnTo>
                    <a:lnTo>
                      <a:pt x="624" y="64"/>
                    </a:lnTo>
                    <a:lnTo>
                      <a:pt x="644" y="48"/>
                    </a:lnTo>
                    <a:lnTo>
                      <a:pt x="660" y="36"/>
                    </a:lnTo>
                    <a:lnTo>
                      <a:pt x="668" y="24"/>
                    </a:lnTo>
                    <a:lnTo>
                      <a:pt x="668" y="12"/>
                    </a:lnTo>
                    <a:lnTo>
                      <a:pt x="664" y="0"/>
                    </a:lnTo>
                    <a:lnTo>
                      <a:pt x="652" y="0"/>
                    </a:lnTo>
                    <a:lnTo>
                      <a:pt x="636" y="0"/>
                    </a:lnTo>
                    <a:lnTo>
                      <a:pt x="624" y="0"/>
                    </a:lnTo>
                    <a:lnTo>
                      <a:pt x="604" y="8"/>
                    </a:lnTo>
                    <a:lnTo>
                      <a:pt x="596" y="20"/>
                    </a:lnTo>
                    <a:lnTo>
                      <a:pt x="588" y="32"/>
                    </a:lnTo>
                    <a:lnTo>
                      <a:pt x="576" y="44"/>
                    </a:lnTo>
                    <a:lnTo>
                      <a:pt x="568" y="56"/>
                    </a:lnTo>
                    <a:lnTo>
                      <a:pt x="552" y="72"/>
                    </a:lnTo>
                    <a:lnTo>
                      <a:pt x="540" y="84"/>
                    </a:lnTo>
                    <a:lnTo>
                      <a:pt x="524" y="92"/>
                    </a:lnTo>
                    <a:lnTo>
                      <a:pt x="508" y="100"/>
                    </a:lnTo>
                    <a:lnTo>
                      <a:pt x="492" y="104"/>
                    </a:lnTo>
                    <a:lnTo>
                      <a:pt x="480" y="108"/>
                    </a:lnTo>
                    <a:lnTo>
                      <a:pt x="460" y="108"/>
                    </a:lnTo>
                    <a:lnTo>
                      <a:pt x="444" y="112"/>
                    </a:lnTo>
                    <a:lnTo>
                      <a:pt x="428" y="124"/>
                    </a:lnTo>
                    <a:lnTo>
                      <a:pt x="416" y="136"/>
                    </a:lnTo>
                    <a:lnTo>
                      <a:pt x="404" y="144"/>
                    </a:lnTo>
                    <a:lnTo>
                      <a:pt x="380" y="152"/>
                    </a:lnTo>
                    <a:lnTo>
                      <a:pt x="364" y="156"/>
                    </a:lnTo>
                    <a:lnTo>
                      <a:pt x="348" y="156"/>
                    </a:lnTo>
                    <a:lnTo>
                      <a:pt x="332" y="156"/>
                    </a:lnTo>
                    <a:lnTo>
                      <a:pt x="320" y="156"/>
                    </a:lnTo>
                    <a:lnTo>
                      <a:pt x="304" y="156"/>
                    </a:lnTo>
                    <a:lnTo>
                      <a:pt x="292" y="156"/>
                    </a:lnTo>
                    <a:lnTo>
                      <a:pt x="280" y="156"/>
                    </a:lnTo>
                    <a:lnTo>
                      <a:pt x="260" y="156"/>
                    </a:lnTo>
                    <a:lnTo>
                      <a:pt x="248" y="156"/>
                    </a:lnTo>
                    <a:lnTo>
                      <a:pt x="236" y="160"/>
                    </a:lnTo>
                    <a:lnTo>
                      <a:pt x="224" y="168"/>
                    </a:lnTo>
                    <a:lnTo>
                      <a:pt x="204" y="172"/>
                    </a:lnTo>
                    <a:lnTo>
                      <a:pt x="188" y="172"/>
                    </a:lnTo>
                    <a:lnTo>
                      <a:pt x="176" y="172"/>
                    </a:lnTo>
                    <a:lnTo>
                      <a:pt x="164" y="172"/>
                    </a:lnTo>
                    <a:lnTo>
                      <a:pt x="148" y="172"/>
                    </a:lnTo>
                    <a:lnTo>
                      <a:pt x="132" y="172"/>
                    </a:lnTo>
                    <a:lnTo>
                      <a:pt x="120" y="172"/>
                    </a:lnTo>
                    <a:lnTo>
                      <a:pt x="108" y="172"/>
                    </a:lnTo>
                    <a:lnTo>
                      <a:pt x="88" y="176"/>
                    </a:lnTo>
                    <a:lnTo>
                      <a:pt x="72" y="180"/>
                    </a:lnTo>
                    <a:lnTo>
                      <a:pt x="56" y="184"/>
                    </a:lnTo>
                    <a:lnTo>
                      <a:pt x="44" y="184"/>
                    </a:lnTo>
                    <a:lnTo>
                      <a:pt x="28" y="196"/>
                    </a:lnTo>
                    <a:lnTo>
                      <a:pt x="20" y="212"/>
                    </a:lnTo>
                    <a:lnTo>
                      <a:pt x="0" y="228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64" name="Freeform 177"/>
              <p:cNvSpPr>
                <a:spLocks/>
              </p:cNvSpPr>
              <p:nvPr/>
            </p:nvSpPr>
            <p:spPr bwMode="auto">
              <a:xfrm>
                <a:off x="4643" y="3020"/>
                <a:ext cx="335" cy="113"/>
              </a:xfrm>
              <a:custGeom>
                <a:avLst/>
                <a:gdLst>
                  <a:gd name="T0" fmla="*/ 0 w 629"/>
                  <a:gd name="T1" fmla="*/ 212 h 213"/>
                  <a:gd name="T2" fmla="*/ 16 w 629"/>
                  <a:gd name="T3" fmla="*/ 212 h 213"/>
                  <a:gd name="T4" fmla="*/ 32 w 629"/>
                  <a:gd name="T5" fmla="*/ 212 h 213"/>
                  <a:gd name="T6" fmla="*/ 52 w 629"/>
                  <a:gd name="T7" fmla="*/ 212 h 213"/>
                  <a:gd name="T8" fmla="*/ 72 w 629"/>
                  <a:gd name="T9" fmla="*/ 212 h 213"/>
                  <a:gd name="T10" fmla="*/ 84 w 629"/>
                  <a:gd name="T11" fmla="*/ 212 h 213"/>
                  <a:gd name="T12" fmla="*/ 100 w 629"/>
                  <a:gd name="T13" fmla="*/ 212 h 213"/>
                  <a:gd name="T14" fmla="*/ 116 w 629"/>
                  <a:gd name="T15" fmla="*/ 212 h 213"/>
                  <a:gd name="T16" fmla="*/ 128 w 629"/>
                  <a:gd name="T17" fmla="*/ 212 h 213"/>
                  <a:gd name="T18" fmla="*/ 140 w 629"/>
                  <a:gd name="T19" fmla="*/ 212 h 213"/>
                  <a:gd name="T20" fmla="*/ 152 w 629"/>
                  <a:gd name="T21" fmla="*/ 212 h 213"/>
                  <a:gd name="T22" fmla="*/ 172 w 629"/>
                  <a:gd name="T23" fmla="*/ 212 h 213"/>
                  <a:gd name="T24" fmla="*/ 188 w 629"/>
                  <a:gd name="T25" fmla="*/ 212 h 213"/>
                  <a:gd name="T26" fmla="*/ 200 w 629"/>
                  <a:gd name="T27" fmla="*/ 212 h 213"/>
                  <a:gd name="T28" fmla="*/ 220 w 629"/>
                  <a:gd name="T29" fmla="*/ 208 h 213"/>
                  <a:gd name="T30" fmla="*/ 236 w 629"/>
                  <a:gd name="T31" fmla="*/ 208 h 213"/>
                  <a:gd name="T32" fmla="*/ 248 w 629"/>
                  <a:gd name="T33" fmla="*/ 204 h 213"/>
                  <a:gd name="T34" fmla="*/ 260 w 629"/>
                  <a:gd name="T35" fmla="*/ 200 h 213"/>
                  <a:gd name="T36" fmla="*/ 272 w 629"/>
                  <a:gd name="T37" fmla="*/ 196 h 213"/>
                  <a:gd name="T38" fmla="*/ 284 w 629"/>
                  <a:gd name="T39" fmla="*/ 196 h 213"/>
                  <a:gd name="T40" fmla="*/ 304 w 629"/>
                  <a:gd name="T41" fmla="*/ 188 h 213"/>
                  <a:gd name="T42" fmla="*/ 316 w 629"/>
                  <a:gd name="T43" fmla="*/ 188 h 213"/>
                  <a:gd name="T44" fmla="*/ 328 w 629"/>
                  <a:gd name="T45" fmla="*/ 184 h 213"/>
                  <a:gd name="T46" fmla="*/ 340 w 629"/>
                  <a:gd name="T47" fmla="*/ 184 h 213"/>
                  <a:gd name="T48" fmla="*/ 356 w 629"/>
                  <a:gd name="T49" fmla="*/ 180 h 213"/>
                  <a:gd name="T50" fmla="*/ 380 w 629"/>
                  <a:gd name="T51" fmla="*/ 172 h 213"/>
                  <a:gd name="T52" fmla="*/ 392 w 629"/>
                  <a:gd name="T53" fmla="*/ 168 h 213"/>
                  <a:gd name="T54" fmla="*/ 408 w 629"/>
                  <a:gd name="T55" fmla="*/ 164 h 213"/>
                  <a:gd name="T56" fmla="*/ 420 w 629"/>
                  <a:gd name="T57" fmla="*/ 160 h 213"/>
                  <a:gd name="T58" fmla="*/ 432 w 629"/>
                  <a:gd name="T59" fmla="*/ 156 h 213"/>
                  <a:gd name="T60" fmla="*/ 444 w 629"/>
                  <a:gd name="T61" fmla="*/ 152 h 213"/>
                  <a:gd name="T62" fmla="*/ 460 w 629"/>
                  <a:gd name="T63" fmla="*/ 144 h 213"/>
                  <a:gd name="T64" fmla="*/ 472 w 629"/>
                  <a:gd name="T65" fmla="*/ 140 h 213"/>
                  <a:gd name="T66" fmla="*/ 484 w 629"/>
                  <a:gd name="T67" fmla="*/ 132 h 213"/>
                  <a:gd name="T68" fmla="*/ 500 w 629"/>
                  <a:gd name="T69" fmla="*/ 120 h 213"/>
                  <a:gd name="T70" fmla="*/ 516 w 629"/>
                  <a:gd name="T71" fmla="*/ 108 h 213"/>
                  <a:gd name="T72" fmla="*/ 536 w 629"/>
                  <a:gd name="T73" fmla="*/ 92 h 213"/>
                  <a:gd name="T74" fmla="*/ 548 w 629"/>
                  <a:gd name="T75" fmla="*/ 80 h 213"/>
                  <a:gd name="T76" fmla="*/ 560 w 629"/>
                  <a:gd name="T77" fmla="*/ 72 h 213"/>
                  <a:gd name="T78" fmla="*/ 572 w 629"/>
                  <a:gd name="T79" fmla="*/ 60 h 213"/>
                  <a:gd name="T80" fmla="*/ 584 w 629"/>
                  <a:gd name="T81" fmla="*/ 48 h 213"/>
                  <a:gd name="T82" fmla="*/ 596 w 629"/>
                  <a:gd name="T83" fmla="*/ 40 h 213"/>
                  <a:gd name="T84" fmla="*/ 604 w 629"/>
                  <a:gd name="T85" fmla="*/ 28 h 213"/>
                  <a:gd name="T86" fmla="*/ 612 w 629"/>
                  <a:gd name="T87" fmla="*/ 16 h 213"/>
                  <a:gd name="T88" fmla="*/ 624 w 629"/>
                  <a:gd name="T89" fmla="*/ 4 h 213"/>
                  <a:gd name="T90" fmla="*/ 628 w 629"/>
                  <a:gd name="T91" fmla="*/ 0 h 2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9"/>
                  <a:gd name="T139" fmla="*/ 0 h 213"/>
                  <a:gd name="T140" fmla="*/ 629 w 629"/>
                  <a:gd name="T141" fmla="*/ 213 h 21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9" h="213">
                    <a:moveTo>
                      <a:pt x="0" y="212"/>
                    </a:moveTo>
                    <a:lnTo>
                      <a:pt x="16" y="212"/>
                    </a:lnTo>
                    <a:lnTo>
                      <a:pt x="32" y="212"/>
                    </a:lnTo>
                    <a:lnTo>
                      <a:pt x="52" y="212"/>
                    </a:lnTo>
                    <a:lnTo>
                      <a:pt x="72" y="212"/>
                    </a:lnTo>
                    <a:lnTo>
                      <a:pt x="84" y="212"/>
                    </a:lnTo>
                    <a:lnTo>
                      <a:pt x="100" y="212"/>
                    </a:lnTo>
                    <a:lnTo>
                      <a:pt x="116" y="212"/>
                    </a:lnTo>
                    <a:lnTo>
                      <a:pt x="128" y="212"/>
                    </a:lnTo>
                    <a:lnTo>
                      <a:pt x="140" y="212"/>
                    </a:lnTo>
                    <a:lnTo>
                      <a:pt x="152" y="212"/>
                    </a:lnTo>
                    <a:lnTo>
                      <a:pt x="172" y="212"/>
                    </a:lnTo>
                    <a:lnTo>
                      <a:pt x="188" y="212"/>
                    </a:lnTo>
                    <a:lnTo>
                      <a:pt x="200" y="212"/>
                    </a:lnTo>
                    <a:lnTo>
                      <a:pt x="220" y="208"/>
                    </a:lnTo>
                    <a:lnTo>
                      <a:pt x="236" y="208"/>
                    </a:lnTo>
                    <a:lnTo>
                      <a:pt x="248" y="204"/>
                    </a:lnTo>
                    <a:lnTo>
                      <a:pt x="260" y="200"/>
                    </a:lnTo>
                    <a:lnTo>
                      <a:pt x="272" y="196"/>
                    </a:lnTo>
                    <a:lnTo>
                      <a:pt x="284" y="196"/>
                    </a:lnTo>
                    <a:lnTo>
                      <a:pt x="304" y="188"/>
                    </a:lnTo>
                    <a:lnTo>
                      <a:pt x="316" y="188"/>
                    </a:lnTo>
                    <a:lnTo>
                      <a:pt x="328" y="184"/>
                    </a:lnTo>
                    <a:lnTo>
                      <a:pt x="340" y="184"/>
                    </a:lnTo>
                    <a:lnTo>
                      <a:pt x="356" y="180"/>
                    </a:lnTo>
                    <a:lnTo>
                      <a:pt x="380" y="172"/>
                    </a:lnTo>
                    <a:lnTo>
                      <a:pt x="392" y="168"/>
                    </a:lnTo>
                    <a:lnTo>
                      <a:pt x="408" y="164"/>
                    </a:lnTo>
                    <a:lnTo>
                      <a:pt x="420" y="160"/>
                    </a:lnTo>
                    <a:lnTo>
                      <a:pt x="432" y="156"/>
                    </a:lnTo>
                    <a:lnTo>
                      <a:pt x="444" y="152"/>
                    </a:lnTo>
                    <a:lnTo>
                      <a:pt x="460" y="144"/>
                    </a:lnTo>
                    <a:lnTo>
                      <a:pt x="472" y="140"/>
                    </a:lnTo>
                    <a:lnTo>
                      <a:pt x="484" y="132"/>
                    </a:lnTo>
                    <a:lnTo>
                      <a:pt x="500" y="120"/>
                    </a:lnTo>
                    <a:lnTo>
                      <a:pt x="516" y="108"/>
                    </a:lnTo>
                    <a:lnTo>
                      <a:pt x="536" y="92"/>
                    </a:lnTo>
                    <a:lnTo>
                      <a:pt x="548" y="80"/>
                    </a:lnTo>
                    <a:lnTo>
                      <a:pt x="560" y="72"/>
                    </a:lnTo>
                    <a:lnTo>
                      <a:pt x="572" y="60"/>
                    </a:lnTo>
                    <a:lnTo>
                      <a:pt x="584" y="48"/>
                    </a:lnTo>
                    <a:lnTo>
                      <a:pt x="596" y="40"/>
                    </a:lnTo>
                    <a:lnTo>
                      <a:pt x="604" y="28"/>
                    </a:lnTo>
                    <a:lnTo>
                      <a:pt x="612" y="16"/>
                    </a:lnTo>
                    <a:lnTo>
                      <a:pt x="624" y="4"/>
                    </a:lnTo>
                    <a:lnTo>
                      <a:pt x="628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65" name="Freeform 178"/>
              <p:cNvSpPr>
                <a:spLocks/>
              </p:cNvSpPr>
              <p:nvPr/>
            </p:nvSpPr>
            <p:spPr bwMode="auto">
              <a:xfrm>
                <a:off x="4783" y="3124"/>
                <a:ext cx="305" cy="111"/>
              </a:xfrm>
              <a:custGeom>
                <a:avLst/>
                <a:gdLst>
                  <a:gd name="T0" fmla="*/ 0 w 573"/>
                  <a:gd name="T1" fmla="*/ 0 h 209"/>
                  <a:gd name="T2" fmla="*/ 16 w 573"/>
                  <a:gd name="T3" fmla="*/ 0 h 209"/>
                  <a:gd name="T4" fmla="*/ 28 w 573"/>
                  <a:gd name="T5" fmla="*/ 4 h 209"/>
                  <a:gd name="T6" fmla="*/ 40 w 573"/>
                  <a:gd name="T7" fmla="*/ 8 h 209"/>
                  <a:gd name="T8" fmla="*/ 48 w 573"/>
                  <a:gd name="T9" fmla="*/ 20 h 209"/>
                  <a:gd name="T10" fmla="*/ 60 w 573"/>
                  <a:gd name="T11" fmla="*/ 32 h 209"/>
                  <a:gd name="T12" fmla="*/ 72 w 573"/>
                  <a:gd name="T13" fmla="*/ 40 h 209"/>
                  <a:gd name="T14" fmla="*/ 84 w 573"/>
                  <a:gd name="T15" fmla="*/ 52 h 209"/>
                  <a:gd name="T16" fmla="*/ 92 w 573"/>
                  <a:gd name="T17" fmla="*/ 64 h 209"/>
                  <a:gd name="T18" fmla="*/ 104 w 573"/>
                  <a:gd name="T19" fmla="*/ 72 h 209"/>
                  <a:gd name="T20" fmla="*/ 116 w 573"/>
                  <a:gd name="T21" fmla="*/ 80 h 209"/>
                  <a:gd name="T22" fmla="*/ 128 w 573"/>
                  <a:gd name="T23" fmla="*/ 88 h 209"/>
                  <a:gd name="T24" fmla="*/ 140 w 573"/>
                  <a:gd name="T25" fmla="*/ 96 h 209"/>
                  <a:gd name="T26" fmla="*/ 156 w 573"/>
                  <a:gd name="T27" fmla="*/ 108 h 209"/>
                  <a:gd name="T28" fmla="*/ 168 w 573"/>
                  <a:gd name="T29" fmla="*/ 116 h 209"/>
                  <a:gd name="T30" fmla="*/ 180 w 573"/>
                  <a:gd name="T31" fmla="*/ 124 h 209"/>
                  <a:gd name="T32" fmla="*/ 192 w 573"/>
                  <a:gd name="T33" fmla="*/ 132 h 209"/>
                  <a:gd name="T34" fmla="*/ 204 w 573"/>
                  <a:gd name="T35" fmla="*/ 140 h 209"/>
                  <a:gd name="T36" fmla="*/ 216 w 573"/>
                  <a:gd name="T37" fmla="*/ 144 h 209"/>
                  <a:gd name="T38" fmla="*/ 228 w 573"/>
                  <a:gd name="T39" fmla="*/ 152 h 209"/>
                  <a:gd name="T40" fmla="*/ 244 w 573"/>
                  <a:gd name="T41" fmla="*/ 160 h 209"/>
                  <a:gd name="T42" fmla="*/ 260 w 573"/>
                  <a:gd name="T43" fmla="*/ 168 h 209"/>
                  <a:gd name="T44" fmla="*/ 272 w 573"/>
                  <a:gd name="T45" fmla="*/ 172 h 209"/>
                  <a:gd name="T46" fmla="*/ 284 w 573"/>
                  <a:gd name="T47" fmla="*/ 176 h 209"/>
                  <a:gd name="T48" fmla="*/ 296 w 573"/>
                  <a:gd name="T49" fmla="*/ 184 h 209"/>
                  <a:gd name="T50" fmla="*/ 316 w 573"/>
                  <a:gd name="T51" fmla="*/ 188 h 209"/>
                  <a:gd name="T52" fmla="*/ 332 w 573"/>
                  <a:gd name="T53" fmla="*/ 192 h 209"/>
                  <a:gd name="T54" fmla="*/ 344 w 573"/>
                  <a:gd name="T55" fmla="*/ 196 h 209"/>
                  <a:gd name="T56" fmla="*/ 356 w 573"/>
                  <a:gd name="T57" fmla="*/ 200 h 209"/>
                  <a:gd name="T58" fmla="*/ 368 w 573"/>
                  <a:gd name="T59" fmla="*/ 200 h 209"/>
                  <a:gd name="T60" fmla="*/ 380 w 573"/>
                  <a:gd name="T61" fmla="*/ 200 h 209"/>
                  <a:gd name="T62" fmla="*/ 392 w 573"/>
                  <a:gd name="T63" fmla="*/ 200 h 209"/>
                  <a:gd name="T64" fmla="*/ 412 w 573"/>
                  <a:gd name="T65" fmla="*/ 204 h 209"/>
                  <a:gd name="T66" fmla="*/ 424 w 573"/>
                  <a:gd name="T67" fmla="*/ 204 h 209"/>
                  <a:gd name="T68" fmla="*/ 436 w 573"/>
                  <a:gd name="T69" fmla="*/ 204 h 209"/>
                  <a:gd name="T70" fmla="*/ 448 w 573"/>
                  <a:gd name="T71" fmla="*/ 204 h 209"/>
                  <a:gd name="T72" fmla="*/ 460 w 573"/>
                  <a:gd name="T73" fmla="*/ 204 h 209"/>
                  <a:gd name="T74" fmla="*/ 472 w 573"/>
                  <a:gd name="T75" fmla="*/ 204 h 209"/>
                  <a:gd name="T76" fmla="*/ 484 w 573"/>
                  <a:gd name="T77" fmla="*/ 204 h 209"/>
                  <a:gd name="T78" fmla="*/ 496 w 573"/>
                  <a:gd name="T79" fmla="*/ 204 h 209"/>
                  <a:gd name="T80" fmla="*/ 508 w 573"/>
                  <a:gd name="T81" fmla="*/ 204 h 209"/>
                  <a:gd name="T82" fmla="*/ 520 w 573"/>
                  <a:gd name="T83" fmla="*/ 204 h 209"/>
                  <a:gd name="T84" fmla="*/ 536 w 573"/>
                  <a:gd name="T85" fmla="*/ 204 h 209"/>
                  <a:gd name="T86" fmla="*/ 548 w 573"/>
                  <a:gd name="T87" fmla="*/ 204 h 209"/>
                  <a:gd name="T88" fmla="*/ 560 w 573"/>
                  <a:gd name="T89" fmla="*/ 208 h 209"/>
                  <a:gd name="T90" fmla="*/ 572 w 573"/>
                  <a:gd name="T91" fmla="*/ 208 h 2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73"/>
                  <a:gd name="T139" fmla="*/ 0 h 209"/>
                  <a:gd name="T140" fmla="*/ 573 w 573"/>
                  <a:gd name="T141" fmla="*/ 209 h 2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73" h="209">
                    <a:moveTo>
                      <a:pt x="0" y="0"/>
                    </a:moveTo>
                    <a:lnTo>
                      <a:pt x="16" y="0"/>
                    </a:lnTo>
                    <a:lnTo>
                      <a:pt x="28" y="4"/>
                    </a:lnTo>
                    <a:lnTo>
                      <a:pt x="40" y="8"/>
                    </a:lnTo>
                    <a:lnTo>
                      <a:pt x="48" y="20"/>
                    </a:lnTo>
                    <a:lnTo>
                      <a:pt x="60" y="32"/>
                    </a:lnTo>
                    <a:lnTo>
                      <a:pt x="72" y="40"/>
                    </a:lnTo>
                    <a:lnTo>
                      <a:pt x="84" y="52"/>
                    </a:lnTo>
                    <a:lnTo>
                      <a:pt x="92" y="64"/>
                    </a:lnTo>
                    <a:lnTo>
                      <a:pt x="104" y="72"/>
                    </a:lnTo>
                    <a:lnTo>
                      <a:pt x="116" y="80"/>
                    </a:lnTo>
                    <a:lnTo>
                      <a:pt x="128" y="88"/>
                    </a:lnTo>
                    <a:lnTo>
                      <a:pt x="140" y="96"/>
                    </a:lnTo>
                    <a:lnTo>
                      <a:pt x="156" y="108"/>
                    </a:lnTo>
                    <a:lnTo>
                      <a:pt x="168" y="116"/>
                    </a:lnTo>
                    <a:lnTo>
                      <a:pt x="180" y="124"/>
                    </a:lnTo>
                    <a:lnTo>
                      <a:pt x="192" y="132"/>
                    </a:lnTo>
                    <a:lnTo>
                      <a:pt x="204" y="140"/>
                    </a:lnTo>
                    <a:lnTo>
                      <a:pt x="216" y="144"/>
                    </a:lnTo>
                    <a:lnTo>
                      <a:pt x="228" y="152"/>
                    </a:lnTo>
                    <a:lnTo>
                      <a:pt x="244" y="160"/>
                    </a:lnTo>
                    <a:lnTo>
                      <a:pt x="260" y="168"/>
                    </a:lnTo>
                    <a:lnTo>
                      <a:pt x="272" y="172"/>
                    </a:lnTo>
                    <a:lnTo>
                      <a:pt x="284" y="176"/>
                    </a:lnTo>
                    <a:lnTo>
                      <a:pt x="296" y="184"/>
                    </a:lnTo>
                    <a:lnTo>
                      <a:pt x="316" y="188"/>
                    </a:lnTo>
                    <a:lnTo>
                      <a:pt x="332" y="192"/>
                    </a:lnTo>
                    <a:lnTo>
                      <a:pt x="344" y="196"/>
                    </a:lnTo>
                    <a:lnTo>
                      <a:pt x="356" y="200"/>
                    </a:lnTo>
                    <a:lnTo>
                      <a:pt x="368" y="200"/>
                    </a:lnTo>
                    <a:lnTo>
                      <a:pt x="380" y="200"/>
                    </a:lnTo>
                    <a:lnTo>
                      <a:pt x="392" y="200"/>
                    </a:lnTo>
                    <a:lnTo>
                      <a:pt x="412" y="204"/>
                    </a:lnTo>
                    <a:lnTo>
                      <a:pt x="424" y="204"/>
                    </a:lnTo>
                    <a:lnTo>
                      <a:pt x="436" y="204"/>
                    </a:lnTo>
                    <a:lnTo>
                      <a:pt x="448" y="204"/>
                    </a:lnTo>
                    <a:lnTo>
                      <a:pt x="460" y="204"/>
                    </a:lnTo>
                    <a:lnTo>
                      <a:pt x="472" y="204"/>
                    </a:lnTo>
                    <a:lnTo>
                      <a:pt x="484" y="204"/>
                    </a:lnTo>
                    <a:lnTo>
                      <a:pt x="496" y="204"/>
                    </a:lnTo>
                    <a:lnTo>
                      <a:pt x="508" y="204"/>
                    </a:lnTo>
                    <a:lnTo>
                      <a:pt x="520" y="204"/>
                    </a:lnTo>
                    <a:lnTo>
                      <a:pt x="536" y="204"/>
                    </a:lnTo>
                    <a:lnTo>
                      <a:pt x="548" y="204"/>
                    </a:lnTo>
                    <a:lnTo>
                      <a:pt x="560" y="208"/>
                    </a:lnTo>
                    <a:lnTo>
                      <a:pt x="572" y="20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66" name="Freeform 179"/>
              <p:cNvSpPr>
                <a:spLocks/>
              </p:cNvSpPr>
              <p:nvPr/>
            </p:nvSpPr>
            <p:spPr bwMode="auto">
              <a:xfrm>
                <a:off x="4800" y="3060"/>
                <a:ext cx="288" cy="71"/>
              </a:xfrm>
              <a:custGeom>
                <a:avLst/>
                <a:gdLst>
                  <a:gd name="T0" fmla="*/ 0 w 541"/>
                  <a:gd name="T1" fmla="*/ 120 h 133"/>
                  <a:gd name="T2" fmla="*/ 16 w 541"/>
                  <a:gd name="T3" fmla="*/ 120 h 133"/>
                  <a:gd name="T4" fmla="*/ 28 w 541"/>
                  <a:gd name="T5" fmla="*/ 120 h 133"/>
                  <a:gd name="T6" fmla="*/ 40 w 541"/>
                  <a:gd name="T7" fmla="*/ 120 h 133"/>
                  <a:gd name="T8" fmla="*/ 52 w 541"/>
                  <a:gd name="T9" fmla="*/ 120 h 133"/>
                  <a:gd name="T10" fmla="*/ 68 w 541"/>
                  <a:gd name="T11" fmla="*/ 120 h 133"/>
                  <a:gd name="T12" fmla="*/ 84 w 541"/>
                  <a:gd name="T13" fmla="*/ 120 h 133"/>
                  <a:gd name="T14" fmla="*/ 96 w 541"/>
                  <a:gd name="T15" fmla="*/ 124 h 133"/>
                  <a:gd name="T16" fmla="*/ 108 w 541"/>
                  <a:gd name="T17" fmla="*/ 128 h 133"/>
                  <a:gd name="T18" fmla="*/ 128 w 541"/>
                  <a:gd name="T19" fmla="*/ 128 h 133"/>
                  <a:gd name="T20" fmla="*/ 140 w 541"/>
                  <a:gd name="T21" fmla="*/ 128 h 133"/>
                  <a:gd name="T22" fmla="*/ 152 w 541"/>
                  <a:gd name="T23" fmla="*/ 128 h 133"/>
                  <a:gd name="T24" fmla="*/ 164 w 541"/>
                  <a:gd name="T25" fmla="*/ 128 h 133"/>
                  <a:gd name="T26" fmla="*/ 176 w 541"/>
                  <a:gd name="T27" fmla="*/ 128 h 133"/>
                  <a:gd name="T28" fmla="*/ 192 w 541"/>
                  <a:gd name="T29" fmla="*/ 128 h 133"/>
                  <a:gd name="T30" fmla="*/ 208 w 541"/>
                  <a:gd name="T31" fmla="*/ 128 h 133"/>
                  <a:gd name="T32" fmla="*/ 220 w 541"/>
                  <a:gd name="T33" fmla="*/ 128 h 133"/>
                  <a:gd name="T34" fmla="*/ 244 w 541"/>
                  <a:gd name="T35" fmla="*/ 128 h 133"/>
                  <a:gd name="T36" fmla="*/ 256 w 541"/>
                  <a:gd name="T37" fmla="*/ 128 h 133"/>
                  <a:gd name="T38" fmla="*/ 272 w 541"/>
                  <a:gd name="T39" fmla="*/ 128 h 133"/>
                  <a:gd name="T40" fmla="*/ 284 w 541"/>
                  <a:gd name="T41" fmla="*/ 132 h 133"/>
                  <a:gd name="T42" fmla="*/ 300 w 541"/>
                  <a:gd name="T43" fmla="*/ 132 h 133"/>
                  <a:gd name="T44" fmla="*/ 312 w 541"/>
                  <a:gd name="T45" fmla="*/ 132 h 133"/>
                  <a:gd name="T46" fmla="*/ 324 w 541"/>
                  <a:gd name="T47" fmla="*/ 132 h 133"/>
                  <a:gd name="T48" fmla="*/ 336 w 541"/>
                  <a:gd name="T49" fmla="*/ 132 h 133"/>
                  <a:gd name="T50" fmla="*/ 352 w 541"/>
                  <a:gd name="T51" fmla="*/ 132 h 133"/>
                  <a:gd name="T52" fmla="*/ 368 w 541"/>
                  <a:gd name="T53" fmla="*/ 128 h 133"/>
                  <a:gd name="T54" fmla="*/ 384 w 541"/>
                  <a:gd name="T55" fmla="*/ 120 h 133"/>
                  <a:gd name="T56" fmla="*/ 396 w 541"/>
                  <a:gd name="T57" fmla="*/ 116 h 133"/>
                  <a:gd name="T58" fmla="*/ 408 w 541"/>
                  <a:gd name="T59" fmla="*/ 112 h 133"/>
                  <a:gd name="T60" fmla="*/ 420 w 541"/>
                  <a:gd name="T61" fmla="*/ 104 h 133"/>
                  <a:gd name="T62" fmla="*/ 428 w 541"/>
                  <a:gd name="T63" fmla="*/ 92 h 133"/>
                  <a:gd name="T64" fmla="*/ 440 w 541"/>
                  <a:gd name="T65" fmla="*/ 84 h 133"/>
                  <a:gd name="T66" fmla="*/ 452 w 541"/>
                  <a:gd name="T67" fmla="*/ 76 h 133"/>
                  <a:gd name="T68" fmla="*/ 464 w 541"/>
                  <a:gd name="T69" fmla="*/ 68 h 133"/>
                  <a:gd name="T70" fmla="*/ 476 w 541"/>
                  <a:gd name="T71" fmla="*/ 64 h 133"/>
                  <a:gd name="T72" fmla="*/ 484 w 541"/>
                  <a:gd name="T73" fmla="*/ 52 h 133"/>
                  <a:gd name="T74" fmla="*/ 496 w 541"/>
                  <a:gd name="T75" fmla="*/ 44 h 133"/>
                  <a:gd name="T76" fmla="*/ 508 w 541"/>
                  <a:gd name="T77" fmla="*/ 36 h 133"/>
                  <a:gd name="T78" fmla="*/ 516 w 541"/>
                  <a:gd name="T79" fmla="*/ 24 h 133"/>
                  <a:gd name="T80" fmla="*/ 528 w 541"/>
                  <a:gd name="T81" fmla="*/ 16 h 133"/>
                  <a:gd name="T82" fmla="*/ 536 w 541"/>
                  <a:gd name="T83" fmla="*/ 4 h 133"/>
                  <a:gd name="T84" fmla="*/ 540 w 541"/>
                  <a:gd name="T85" fmla="*/ 0 h 133"/>
                  <a:gd name="T86" fmla="*/ 528 w 541"/>
                  <a:gd name="T87" fmla="*/ 0 h 13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41"/>
                  <a:gd name="T133" fmla="*/ 0 h 133"/>
                  <a:gd name="T134" fmla="*/ 541 w 541"/>
                  <a:gd name="T135" fmla="*/ 133 h 13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41" h="133">
                    <a:moveTo>
                      <a:pt x="0" y="120"/>
                    </a:moveTo>
                    <a:lnTo>
                      <a:pt x="16" y="120"/>
                    </a:lnTo>
                    <a:lnTo>
                      <a:pt x="28" y="120"/>
                    </a:lnTo>
                    <a:lnTo>
                      <a:pt x="40" y="120"/>
                    </a:lnTo>
                    <a:lnTo>
                      <a:pt x="52" y="120"/>
                    </a:lnTo>
                    <a:lnTo>
                      <a:pt x="68" y="120"/>
                    </a:lnTo>
                    <a:lnTo>
                      <a:pt x="84" y="120"/>
                    </a:lnTo>
                    <a:lnTo>
                      <a:pt x="96" y="124"/>
                    </a:lnTo>
                    <a:lnTo>
                      <a:pt x="108" y="128"/>
                    </a:lnTo>
                    <a:lnTo>
                      <a:pt x="128" y="128"/>
                    </a:lnTo>
                    <a:lnTo>
                      <a:pt x="140" y="128"/>
                    </a:lnTo>
                    <a:lnTo>
                      <a:pt x="152" y="128"/>
                    </a:lnTo>
                    <a:lnTo>
                      <a:pt x="164" y="128"/>
                    </a:lnTo>
                    <a:lnTo>
                      <a:pt x="176" y="128"/>
                    </a:lnTo>
                    <a:lnTo>
                      <a:pt x="192" y="128"/>
                    </a:lnTo>
                    <a:lnTo>
                      <a:pt x="208" y="128"/>
                    </a:lnTo>
                    <a:lnTo>
                      <a:pt x="220" y="128"/>
                    </a:lnTo>
                    <a:lnTo>
                      <a:pt x="244" y="128"/>
                    </a:lnTo>
                    <a:lnTo>
                      <a:pt x="256" y="128"/>
                    </a:lnTo>
                    <a:lnTo>
                      <a:pt x="272" y="128"/>
                    </a:lnTo>
                    <a:lnTo>
                      <a:pt x="284" y="132"/>
                    </a:lnTo>
                    <a:lnTo>
                      <a:pt x="300" y="132"/>
                    </a:lnTo>
                    <a:lnTo>
                      <a:pt x="312" y="132"/>
                    </a:lnTo>
                    <a:lnTo>
                      <a:pt x="324" y="132"/>
                    </a:lnTo>
                    <a:lnTo>
                      <a:pt x="336" y="132"/>
                    </a:lnTo>
                    <a:lnTo>
                      <a:pt x="352" y="132"/>
                    </a:lnTo>
                    <a:lnTo>
                      <a:pt x="368" y="128"/>
                    </a:lnTo>
                    <a:lnTo>
                      <a:pt x="384" y="120"/>
                    </a:lnTo>
                    <a:lnTo>
                      <a:pt x="396" y="116"/>
                    </a:lnTo>
                    <a:lnTo>
                      <a:pt x="408" y="112"/>
                    </a:lnTo>
                    <a:lnTo>
                      <a:pt x="420" y="104"/>
                    </a:lnTo>
                    <a:lnTo>
                      <a:pt x="428" y="92"/>
                    </a:lnTo>
                    <a:lnTo>
                      <a:pt x="440" y="84"/>
                    </a:lnTo>
                    <a:lnTo>
                      <a:pt x="452" y="76"/>
                    </a:lnTo>
                    <a:lnTo>
                      <a:pt x="464" y="68"/>
                    </a:lnTo>
                    <a:lnTo>
                      <a:pt x="476" y="64"/>
                    </a:lnTo>
                    <a:lnTo>
                      <a:pt x="484" y="52"/>
                    </a:lnTo>
                    <a:lnTo>
                      <a:pt x="496" y="44"/>
                    </a:lnTo>
                    <a:lnTo>
                      <a:pt x="508" y="36"/>
                    </a:lnTo>
                    <a:lnTo>
                      <a:pt x="516" y="24"/>
                    </a:lnTo>
                    <a:lnTo>
                      <a:pt x="528" y="16"/>
                    </a:lnTo>
                    <a:lnTo>
                      <a:pt x="536" y="4"/>
                    </a:lnTo>
                    <a:lnTo>
                      <a:pt x="540" y="0"/>
                    </a:lnTo>
                    <a:lnTo>
                      <a:pt x="528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67" name="Freeform 180"/>
              <p:cNvSpPr>
                <a:spLocks/>
              </p:cNvSpPr>
              <p:nvPr/>
            </p:nvSpPr>
            <p:spPr bwMode="auto">
              <a:xfrm>
                <a:off x="5024" y="3118"/>
                <a:ext cx="69" cy="43"/>
              </a:xfrm>
              <a:custGeom>
                <a:avLst/>
                <a:gdLst>
                  <a:gd name="T0" fmla="*/ 0 w 129"/>
                  <a:gd name="T1" fmla="*/ 0 h 81"/>
                  <a:gd name="T2" fmla="*/ 16 w 129"/>
                  <a:gd name="T3" fmla="*/ 0 h 81"/>
                  <a:gd name="T4" fmla="*/ 28 w 129"/>
                  <a:gd name="T5" fmla="*/ 8 h 81"/>
                  <a:gd name="T6" fmla="*/ 40 w 129"/>
                  <a:gd name="T7" fmla="*/ 16 h 81"/>
                  <a:gd name="T8" fmla="*/ 52 w 129"/>
                  <a:gd name="T9" fmla="*/ 24 h 81"/>
                  <a:gd name="T10" fmla="*/ 64 w 129"/>
                  <a:gd name="T11" fmla="*/ 28 h 81"/>
                  <a:gd name="T12" fmla="*/ 76 w 129"/>
                  <a:gd name="T13" fmla="*/ 32 h 81"/>
                  <a:gd name="T14" fmla="*/ 88 w 129"/>
                  <a:gd name="T15" fmla="*/ 40 h 81"/>
                  <a:gd name="T16" fmla="*/ 100 w 129"/>
                  <a:gd name="T17" fmla="*/ 48 h 81"/>
                  <a:gd name="T18" fmla="*/ 112 w 129"/>
                  <a:gd name="T19" fmla="*/ 56 h 81"/>
                  <a:gd name="T20" fmla="*/ 120 w 129"/>
                  <a:gd name="T21" fmla="*/ 68 h 81"/>
                  <a:gd name="T22" fmla="*/ 128 w 129"/>
                  <a:gd name="T23" fmla="*/ 80 h 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"/>
                  <a:gd name="T37" fmla="*/ 0 h 81"/>
                  <a:gd name="T38" fmla="*/ 129 w 129"/>
                  <a:gd name="T39" fmla="*/ 81 h 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" h="81">
                    <a:moveTo>
                      <a:pt x="0" y="0"/>
                    </a:moveTo>
                    <a:lnTo>
                      <a:pt x="16" y="0"/>
                    </a:lnTo>
                    <a:lnTo>
                      <a:pt x="28" y="8"/>
                    </a:lnTo>
                    <a:lnTo>
                      <a:pt x="40" y="16"/>
                    </a:lnTo>
                    <a:lnTo>
                      <a:pt x="52" y="24"/>
                    </a:lnTo>
                    <a:lnTo>
                      <a:pt x="64" y="28"/>
                    </a:lnTo>
                    <a:lnTo>
                      <a:pt x="76" y="32"/>
                    </a:lnTo>
                    <a:lnTo>
                      <a:pt x="88" y="40"/>
                    </a:lnTo>
                    <a:lnTo>
                      <a:pt x="100" y="48"/>
                    </a:lnTo>
                    <a:lnTo>
                      <a:pt x="112" y="56"/>
                    </a:lnTo>
                    <a:lnTo>
                      <a:pt x="120" y="68"/>
                    </a:lnTo>
                    <a:lnTo>
                      <a:pt x="128" y="8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algn="ctr" eaLnBrk="0" hangingPunct="0"/>
                <a:endParaRPr lang="sv-SE"/>
              </a:p>
            </p:txBody>
          </p:sp>
          <p:grpSp>
            <p:nvGrpSpPr>
              <p:cNvPr id="68" name="Group 181"/>
              <p:cNvGrpSpPr>
                <a:grpSpLocks/>
              </p:cNvGrpSpPr>
              <p:nvPr/>
            </p:nvGrpSpPr>
            <p:grpSpPr bwMode="auto">
              <a:xfrm>
                <a:off x="3600" y="3303"/>
                <a:ext cx="410" cy="239"/>
                <a:chOff x="1592" y="5232"/>
                <a:chExt cx="769" cy="449"/>
              </a:xfrm>
            </p:grpSpPr>
            <p:sp>
              <p:nvSpPr>
                <p:cNvPr id="73" name="Freeform 182"/>
                <p:cNvSpPr>
                  <a:spLocks/>
                </p:cNvSpPr>
                <p:nvPr/>
              </p:nvSpPr>
              <p:spPr bwMode="auto">
                <a:xfrm>
                  <a:off x="1592" y="5268"/>
                  <a:ext cx="389" cy="413"/>
                </a:xfrm>
                <a:custGeom>
                  <a:avLst/>
                  <a:gdLst>
                    <a:gd name="T0" fmla="*/ 68 w 389"/>
                    <a:gd name="T1" fmla="*/ 28 h 413"/>
                    <a:gd name="T2" fmla="*/ 124 w 389"/>
                    <a:gd name="T3" fmla="*/ 12 h 413"/>
                    <a:gd name="T4" fmla="*/ 148 w 389"/>
                    <a:gd name="T5" fmla="*/ 0 h 413"/>
                    <a:gd name="T6" fmla="*/ 176 w 389"/>
                    <a:gd name="T7" fmla="*/ 0 h 413"/>
                    <a:gd name="T8" fmla="*/ 208 w 389"/>
                    <a:gd name="T9" fmla="*/ 20 h 413"/>
                    <a:gd name="T10" fmla="*/ 232 w 389"/>
                    <a:gd name="T11" fmla="*/ 32 h 413"/>
                    <a:gd name="T12" fmla="*/ 260 w 389"/>
                    <a:gd name="T13" fmla="*/ 32 h 413"/>
                    <a:gd name="T14" fmla="*/ 288 w 389"/>
                    <a:gd name="T15" fmla="*/ 48 h 413"/>
                    <a:gd name="T16" fmla="*/ 316 w 389"/>
                    <a:gd name="T17" fmla="*/ 72 h 413"/>
                    <a:gd name="T18" fmla="*/ 340 w 389"/>
                    <a:gd name="T19" fmla="*/ 100 h 413"/>
                    <a:gd name="T20" fmla="*/ 348 w 389"/>
                    <a:gd name="T21" fmla="*/ 128 h 413"/>
                    <a:gd name="T22" fmla="*/ 376 w 389"/>
                    <a:gd name="T23" fmla="*/ 148 h 413"/>
                    <a:gd name="T24" fmla="*/ 388 w 389"/>
                    <a:gd name="T25" fmla="*/ 180 h 413"/>
                    <a:gd name="T26" fmla="*/ 380 w 389"/>
                    <a:gd name="T27" fmla="*/ 208 h 413"/>
                    <a:gd name="T28" fmla="*/ 360 w 389"/>
                    <a:gd name="T29" fmla="*/ 228 h 413"/>
                    <a:gd name="T30" fmla="*/ 340 w 389"/>
                    <a:gd name="T31" fmla="*/ 256 h 413"/>
                    <a:gd name="T32" fmla="*/ 336 w 389"/>
                    <a:gd name="T33" fmla="*/ 280 h 413"/>
                    <a:gd name="T34" fmla="*/ 336 w 389"/>
                    <a:gd name="T35" fmla="*/ 312 h 413"/>
                    <a:gd name="T36" fmla="*/ 332 w 389"/>
                    <a:gd name="T37" fmla="*/ 340 h 413"/>
                    <a:gd name="T38" fmla="*/ 304 w 389"/>
                    <a:gd name="T39" fmla="*/ 360 h 413"/>
                    <a:gd name="T40" fmla="*/ 276 w 389"/>
                    <a:gd name="T41" fmla="*/ 388 h 413"/>
                    <a:gd name="T42" fmla="*/ 244 w 389"/>
                    <a:gd name="T43" fmla="*/ 408 h 413"/>
                    <a:gd name="T44" fmla="*/ 216 w 389"/>
                    <a:gd name="T45" fmla="*/ 412 h 413"/>
                    <a:gd name="T46" fmla="*/ 164 w 389"/>
                    <a:gd name="T47" fmla="*/ 408 h 413"/>
                    <a:gd name="T48" fmla="*/ 112 w 389"/>
                    <a:gd name="T49" fmla="*/ 404 h 413"/>
                    <a:gd name="T50" fmla="*/ 104 w 389"/>
                    <a:gd name="T51" fmla="*/ 380 h 413"/>
                    <a:gd name="T52" fmla="*/ 104 w 389"/>
                    <a:gd name="T53" fmla="*/ 348 h 413"/>
                    <a:gd name="T54" fmla="*/ 92 w 389"/>
                    <a:gd name="T55" fmla="*/ 312 h 413"/>
                    <a:gd name="T56" fmla="*/ 64 w 389"/>
                    <a:gd name="T57" fmla="*/ 296 h 413"/>
                    <a:gd name="T58" fmla="*/ 40 w 389"/>
                    <a:gd name="T59" fmla="*/ 288 h 413"/>
                    <a:gd name="T60" fmla="*/ 12 w 389"/>
                    <a:gd name="T61" fmla="*/ 272 h 413"/>
                    <a:gd name="T62" fmla="*/ 0 w 389"/>
                    <a:gd name="T63" fmla="*/ 248 h 413"/>
                    <a:gd name="T64" fmla="*/ 0 w 389"/>
                    <a:gd name="T65" fmla="*/ 224 h 413"/>
                    <a:gd name="T66" fmla="*/ 32 w 389"/>
                    <a:gd name="T67" fmla="*/ 196 h 413"/>
                    <a:gd name="T68" fmla="*/ 36 w 389"/>
                    <a:gd name="T69" fmla="*/ 168 h 413"/>
                    <a:gd name="T70" fmla="*/ 36 w 389"/>
                    <a:gd name="T71" fmla="*/ 136 h 413"/>
                    <a:gd name="T72" fmla="*/ 24 w 389"/>
                    <a:gd name="T73" fmla="*/ 112 h 413"/>
                    <a:gd name="T74" fmla="*/ 20 w 389"/>
                    <a:gd name="T75" fmla="*/ 84 h 413"/>
                    <a:gd name="T76" fmla="*/ 32 w 389"/>
                    <a:gd name="T77" fmla="*/ 60 h 413"/>
                    <a:gd name="T78" fmla="*/ 48 w 389"/>
                    <a:gd name="T79" fmla="*/ 28 h 41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89"/>
                    <a:gd name="T121" fmla="*/ 0 h 413"/>
                    <a:gd name="T122" fmla="*/ 389 w 389"/>
                    <a:gd name="T123" fmla="*/ 413 h 41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89" h="413">
                      <a:moveTo>
                        <a:pt x="48" y="28"/>
                      </a:moveTo>
                      <a:lnTo>
                        <a:pt x="68" y="28"/>
                      </a:lnTo>
                      <a:lnTo>
                        <a:pt x="108" y="24"/>
                      </a:lnTo>
                      <a:lnTo>
                        <a:pt x="124" y="12"/>
                      </a:lnTo>
                      <a:lnTo>
                        <a:pt x="136" y="4"/>
                      </a:lnTo>
                      <a:lnTo>
                        <a:pt x="148" y="0"/>
                      </a:lnTo>
                      <a:lnTo>
                        <a:pt x="160" y="0"/>
                      </a:lnTo>
                      <a:lnTo>
                        <a:pt x="176" y="0"/>
                      </a:lnTo>
                      <a:lnTo>
                        <a:pt x="196" y="8"/>
                      </a:lnTo>
                      <a:lnTo>
                        <a:pt x="208" y="20"/>
                      </a:lnTo>
                      <a:lnTo>
                        <a:pt x="220" y="28"/>
                      </a:lnTo>
                      <a:lnTo>
                        <a:pt x="232" y="32"/>
                      </a:lnTo>
                      <a:lnTo>
                        <a:pt x="248" y="32"/>
                      </a:lnTo>
                      <a:lnTo>
                        <a:pt x="260" y="32"/>
                      </a:lnTo>
                      <a:lnTo>
                        <a:pt x="272" y="36"/>
                      </a:lnTo>
                      <a:lnTo>
                        <a:pt x="288" y="48"/>
                      </a:lnTo>
                      <a:lnTo>
                        <a:pt x="304" y="64"/>
                      </a:lnTo>
                      <a:lnTo>
                        <a:pt x="316" y="72"/>
                      </a:lnTo>
                      <a:lnTo>
                        <a:pt x="332" y="88"/>
                      </a:lnTo>
                      <a:lnTo>
                        <a:pt x="340" y="100"/>
                      </a:lnTo>
                      <a:lnTo>
                        <a:pt x="344" y="112"/>
                      </a:lnTo>
                      <a:lnTo>
                        <a:pt x="348" y="128"/>
                      </a:lnTo>
                      <a:lnTo>
                        <a:pt x="360" y="136"/>
                      </a:lnTo>
                      <a:lnTo>
                        <a:pt x="376" y="148"/>
                      </a:lnTo>
                      <a:lnTo>
                        <a:pt x="380" y="164"/>
                      </a:lnTo>
                      <a:lnTo>
                        <a:pt x="388" y="180"/>
                      </a:lnTo>
                      <a:lnTo>
                        <a:pt x="388" y="192"/>
                      </a:lnTo>
                      <a:lnTo>
                        <a:pt x="380" y="208"/>
                      </a:lnTo>
                      <a:lnTo>
                        <a:pt x="368" y="216"/>
                      </a:lnTo>
                      <a:lnTo>
                        <a:pt x="360" y="228"/>
                      </a:lnTo>
                      <a:lnTo>
                        <a:pt x="348" y="240"/>
                      </a:lnTo>
                      <a:lnTo>
                        <a:pt x="340" y="256"/>
                      </a:lnTo>
                      <a:lnTo>
                        <a:pt x="336" y="268"/>
                      </a:lnTo>
                      <a:lnTo>
                        <a:pt x="336" y="280"/>
                      </a:lnTo>
                      <a:lnTo>
                        <a:pt x="336" y="296"/>
                      </a:lnTo>
                      <a:lnTo>
                        <a:pt x="336" y="312"/>
                      </a:lnTo>
                      <a:lnTo>
                        <a:pt x="336" y="324"/>
                      </a:lnTo>
                      <a:lnTo>
                        <a:pt x="332" y="340"/>
                      </a:lnTo>
                      <a:lnTo>
                        <a:pt x="316" y="356"/>
                      </a:lnTo>
                      <a:lnTo>
                        <a:pt x="304" y="360"/>
                      </a:lnTo>
                      <a:lnTo>
                        <a:pt x="292" y="372"/>
                      </a:lnTo>
                      <a:lnTo>
                        <a:pt x="276" y="388"/>
                      </a:lnTo>
                      <a:lnTo>
                        <a:pt x="260" y="400"/>
                      </a:lnTo>
                      <a:lnTo>
                        <a:pt x="244" y="408"/>
                      </a:lnTo>
                      <a:lnTo>
                        <a:pt x="232" y="412"/>
                      </a:lnTo>
                      <a:lnTo>
                        <a:pt x="216" y="412"/>
                      </a:lnTo>
                      <a:lnTo>
                        <a:pt x="176" y="412"/>
                      </a:lnTo>
                      <a:lnTo>
                        <a:pt x="164" y="408"/>
                      </a:lnTo>
                      <a:lnTo>
                        <a:pt x="124" y="408"/>
                      </a:lnTo>
                      <a:lnTo>
                        <a:pt x="112" y="404"/>
                      </a:lnTo>
                      <a:lnTo>
                        <a:pt x="104" y="392"/>
                      </a:lnTo>
                      <a:lnTo>
                        <a:pt x="104" y="380"/>
                      </a:lnTo>
                      <a:lnTo>
                        <a:pt x="104" y="364"/>
                      </a:lnTo>
                      <a:lnTo>
                        <a:pt x="104" y="348"/>
                      </a:lnTo>
                      <a:lnTo>
                        <a:pt x="100" y="328"/>
                      </a:lnTo>
                      <a:lnTo>
                        <a:pt x="92" y="312"/>
                      </a:lnTo>
                      <a:lnTo>
                        <a:pt x="80" y="300"/>
                      </a:lnTo>
                      <a:lnTo>
                        <a:pt x="64" y="296"/>
                      </a:lnTo>
                      <a:lnTo>
                        <a:pt x="52" y="296"/>
                      </a:lnTo>
                      <a:lnTo>
                        <a:pt x="40" y="288"/>
                      </a:lnTo>
                      <a:lnTo>
                        <a:pt x="24" y="280"/>
                      </a:lnTo>
                      <a:lnTo>
                        <a:pt x="12" y="272"/>
                      </a:lnTo>
                      <a:lnTo>
                        <a:pt x="4" y="260"/>
                      </a:lnTo>
                      <a:lnTo>
                        <a:pt x="0" y="248"/>
                      </a:lnTo>
                      <a:lnTo>
                        <a:pt x="0" y="236"/>
                      </a:lnTo>
                      <a:lnTo>
                        <a:pt x="0" y="224"/>
                      </a:lnTo>
                      <a:lnTo>
                        <a:pt x="20" y="208"/>
                      </a:lnTo>
                      <a:lnTo>
                        <a:pt x="32" y="196"/>
                      </a:lnTo>
                      <a:lnTo>
                        <a:pt x="36" y="184"/>
                      </a:lnTo>
                      <a:lnTo>
                        <a:pt x="36" y="168"/>
                      </a:lnTo>
                      <a:lnTo>
                        <a:pt x="36" y="152"/>
                      </a:lnTo>
                      <a:lnTo>
                        <a:pt x="36" y="136"/>
                      </a:lnTo>
                      <a:lnTo>
                        <a:pt x="36" y="124"/>
                      </a:lnTo>
                      <a:lnTo>
                        <a:pt x="24" y="112"/>
                      </a:lnTo>
                      <a:lnTo>
                        <a:pt x="20" y="100"/>
                      </a:lnTo>
                      <a:lnTo>
                        <a:pt x="20" y="84"/>
                      </a:lnTo>
                      <a:lnTo>
                        <a:pt x="20" y="72"/>
                      </a:lnTo>
                      <a:lnTo>
                        <a:pt x="32" y="60"/>
                      </a:lnTo>
                      <a:lnTo>
                        <a:pt x="40" y="48"/>
                      </a:lnTo>
                      <a:lnTo>
                        <a:pt x="48" y="28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74" name="Freeform 183"/>
                <p:cNvSpPr>
                  <a:spLocks/>
                </p:cNvSpPr>
                <p:nvPr/>
              </p:nvSpPr>
              <p:spPr bwMode="auto">
                <a:xfrm>
                  <a:off x="2000" y="5232"/>
                  <a:ext cx="261" cy="217"/>
                </a:xfrm>
                <a:custGeom>
                  <a:avLst/>
                  <a:gdLst>
                    <a:gd name="T0" fmla="*/ 4 w 261"/>
                    <a:gd name="T1" fmla="*/ 36 h 217"/>
                    <a:gd name="T2" fmla="*/ 20 w 261"/>
                    <a:gd name="T3" fmla="*/ 24 h 217"/>
                    <a:gd name="T4" fmla="*/ 32 w 261"/>
                    <a:gd name="T5" fmla="*/ 12 h 217"/>
                    <a:gd name="T6" fmla="*/ 44 w 261"/>
                    <a:gd name="T7" fmla="*/ 4 h 217"/>
                    <a:gd name="T8" fmla="*/ 56 w 261"/>
                    <a:gd name="T9" fmla="*/ 4 h 217"/>
                    <a:gd name="T10" fmla="*/ 72 w 261"/>
                    <a:gd name="T11" fmla="*/ 0 h 217"/>
                    <a:gd name="T12" fmla="*/ 88 w 261"/>
                    <a:gd name="T13" fmla="*/ 12 h 217"/>
                    <a:gd name="T14" fmla="*/ 88 w 261"/>
                    <a:gd name="T15" fmla="*/ 24 h 217"/>
                    <a:gd name="T16" fmla="*/ 100 w 261"/>
                    <a:gd name="T17" fmla="*/ 28 h 217"/>
                    <a:gd name="T18" fmla="*/ 112 w 261"/>
                    <a:gd name="T19" fmla="*/ 32 h 217"/>
                    <a:gd name="T20" fmla="*/ 128 w 261"/>
                    <a:gd name="T21" fmla="*/ 32 h 217"/>
                    <a:gd name="T22" fmla="*/ 148 w 261"/>
                    <a:gd name="T23" fmla="*/ 40 h 217"/>
                    <a:gd name="T24" fmla="*/ 168 w 261"/>
                    <a:gd name="T25" fmla="*/ 44 h 217"/>
                    <a:gd name="T26" fmla="*/ 180 w 261"/>
                    <a:gd name="T27" fmla="*/ 44 h 217"/>
                    <a:gd name="T28" fmla="*/ 196 w 261"/>
                    <a:gd name="T29" fmla="*/ 48 h 217"/>
                    <a:gd name="T30" fmla="*/ 216 w 261"/>
                    <a:gd name="T31" fmla="*/ 60 h 217"/>
                    <a:gd name="T32" fmla="*/ 232 w 261"/>
                    <a:gd name="T33" fmla="*/ 68 h 217"/>
                    <a:gd name="T34" fmla="*/ 244 w 261"/>
                    <a:gd name="T35" fmla="*/ 72 h 217"/>
                    <a:gd name="T36" fmla="*/ 256 w 261"/>
                    <a:gd name="T37" fmla="*/ 80 h 217"/>
                    <a:gd name="T38" fmla="*/ 256 w 261"/>
                    <a:gd name="T39" fmla="*/ 92 h 217"/>
                    <a:gd name="T40" fmla="*/ 260 w 261"/>
                    <a:gd name="T41" fmla="*/ 104 h 217"/>
                    <a:gd name="T42" fmla="*/ 260 w 261"/>
                    <a:gd name="T43" fmla="*/ 120 h 217"/>
                    <a:gd name="T44" fmla="*/ 260 w 261"/>
                    <a:gd name="T45" fmla="*/ 136 h 217"/>
                    <a:gd name="T46" fmla="*/ 248 w 261"/>
                    <a:gd name="T47" fmla="*/ 148 h 217"/>
                    <a:gd name="T48" fmla="*/ 236 w 261"/>
                    <a:gd name="T49" fmla="*/ 160 h 217"/>
                    <a:gd name="T50" fmla="*/ 224 w 261"/>
                    <a:gd name="T51" fmla="*/ 164 h 217"/>
                    <a:gd name="T52" fmla="*/ 212 w 261"/>
                    <a:gd name="T53" fmla="*/ 164 h 217"/>
                    <a:gd name="T54" fmla="*/ 200 w 261"/>
                    <a:gd name="T55" fmla="*/ 164 h 217"/>
                    <a:gd name="T56" fmla="*/ 188 w 261"/>
                    <a:gd name="T57" fmla="*/ 164 h 217"/>
                    <a:gd name="T58" fmla="*/ 168 w 261"/>
                    <a:gd name="T59" fmla="*/ 164 h 217"/>
                    <a:gd name="T60" fmla="*/ 156 w 261"/>
                    <a:gd name="T61" fmla="*/ 164 h 217"/>
                    <a:gd name="T62" fmla="*/ 152 w 261"/>
                    <a:gd name="T63" fmla="*/ 176 h 217"/>
                    <a:gd name="T64" fmla="*/ 152 w 261"/>
                    <a:gd name="T65" fmla="*/ 192 h 217"/>
                    <a:gd name="T66" fmla="*/ 148 w 261"/>
                    <a:gd name="T67" fmla="*/ 204 h 217"/>
                    <a:gd name="T68" fmla="*/ 136 w 261"/>
                    <a:gd name="T69" fmla="*/ 212 h 217"/>
                    <a:gd name="T70" fmla="*/ 124 w 261"/>
                    <a:gd name="T71" fmla="*/ 216 h 217"/>
                    <a:gd name="T72" fmla="*/ 76 w 261"/>
                    <a:gd name="T73" fmla="*/ 216 h 217"/>
                    <a:gd name="T74" fmla="*/ 64 w 261"/>
                    <a:gd name="T75" fmla="*/ 216 h 217"/>
                    <a:gd name="T76" fmla="*/ 52 w 261"/>
                    <a:gd name="T77" fmla="*/ 216 h 217"/>
                    <a:gd name="T78" fmla="*/ 40 w 261"/>
                    <a:gd name="T79" fmla="*/ 208 h 217"/>
                    <a:gd name="T80" fmla="*/ 32 w 261"/>
                    <a:gd name="T81" fmla="*/ 196 h 217"/>
                    <a:gd name="T82" fmla="*/ 32 w 261"/>
                    <a:gd name="T83" fmla="*/ 180 h 217"/>
                    <a:gd name="T84" fmla="*/ 32 w 261"/>
                    <a:gd name="T85" fmla="*/ 164 h 217"/>
                    <a:gd name="T86" fmla="*/ 32 w 261"/>
                    <a:gd name="T87" fmla="*/ 148 h 217"/>
                    <a:gd name="T88" fmla="*/ 36 w 261"/>
                    <a:gd name="T89" fmla="*/ 132 h 217"/>
                    <a:gd name="T90" fmla="*/ 40 w 261"/>
                    <a:gd name="T91" fmla="*/ 120 h 217"/>
                    <a:gd name="T92" fmla="*/ 40 w 261"/>
                    <a:gd name="T93" fmla="*/ 108 h 217"/>
                    <a:gd name="T94" fmla="*/ 36 w 261"/>
                    <a:gd name="T95" fmla="*/ 96 h 217"/>
                    <a:gd name="T96" fmla="*/ 24 w 261"/>
                    <a:gd name="T97" fmla="*/ 92 h 217"/>
                    <a:gd name="T98" fmla="*/ 12 w 261"/>
                    <a:gd name="T99" fmla="*/ 84 h 217"/>
                    <a:gd name="T100" fmla="*/ 4 w 261"/>
                    <a:gd name="T101" fmla="*/ 72 h 217"/>
                    <a:gd name="T102" fmla="*/ 0 w 261"/>
                    <a:gd name="T103" fmla="*/ 60 h 217"/>
                    <a:gd name="T104" fmla="*/ 4 w 261"/>
                    <a:gd name="T105" fmla="*/ 36 h 217"/>
                    <a:gd name="T106" fmla="*/ 4 w 261"/>
                    <a:gd name="T107" fmla="*/ 36 h 21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61"/>
                    <a:gd name="T163" fmla="*/ 0 h 217"/>
                    <a:gd name="T164" fmla="*/ 261 w 261"/>
                    <a:gd name="T165" fmla="*/ 217 h 21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61" h="217">
                      <a:moveTo>
                        <a:pt x="4" y="36"/>
                      </a:moveTo>
                      <a:lnTo>
                        <a:pt x="20" y="24"/>
                      </a:lnTo>
                      <a:lnTo>
                        <a:pt x="32" y="12"/>
                      </a:lnTo>
                      <a:lnTo>
                        <a:pt x="44" y="4"/>
                      </a:lnTo>
                      <a:lnTo>
                        <a:pt x="56" y="4"/>
                      </a:lnTo>
                      <a:lnTo>
                        <a:pt x="72" y="0"/>
                      </a:lnTo>
                      <a:lnTo>
                        <a:pt x="88" y="12"/>
                      </a:lnTo>
                      <a:lnTo>
                        <a:pt x="88" y="24"/>
                      </a:lnTo>
                      <a:lnTo>
                        <a:pt x="100" y="28"/>
                      </a:lnTo>
                      <a:lnTo>
                        <a:pt x="112" y="32"/>
                      </a:lnTo>
                      <a:lnTo>
                        <a:pt x="128" y="32"/>
                      </a:lnTo>
                      <a:lnTo>
                        <a:pt x="148" y="40"/>
                      </a:lnTo>
                      <a:lnTo>
                        <a:pt x="168" y="44"/>
                      </a:lnTo>
                      <a:lnTo>
                        <a:pt x="180" y="44"/>
                      </a:lnTo>
                      <a:lnTo>
                        <a:pt x="196" y="48"/>
                      </a:lnTo>
                      <a:lnTo>
                        <a:pt x="216" y="60"/>
                      </a:lnTo>
                      <a:lnTo>
                        <a:pt x="232" y="68"/>
                      </a:lnTo>
                      <a:lnTo>
                        <a:pt x="244" y="72"/>
                      </a:lnTo>
                      <a:lnTo>
                        <a:pt x="256" y="80"/>
                      </a:lnTo>
                      <a:lnTo>
                        <a:pt x="256" y="92"/>
                      </a:lnTo>
                      <a:lnTo>
                        <a:pt x="260" y="104"/>
                      </a:lnTo>
                      <a:lnTo>
                        <a:pt x="260" y="120"/>
                      </a:lnTo>
                      <a:lnTo>
                        <a:pt x="260" y="136"/>
                      </a:lnTo>
                      <a:lnTo>
                        <a:pt x="248" y="148"/>
                      </a:lnTo>
                      <a:lnTo>
                        <a:pt x="236" y="160"/>
                      </a:lnTo>
                      <a:lnTo>
                        <a:pt x="224" y="164"/>
                      </a:lnTo>
                      <a:lnTo>
                        <a:pt x="212" y="164"/>
                      </a:lnTo>
                      <a:lnTo>
                        <a:pt x="200" y="164"/>
                      </a:lnTo>
                      <a:lnTo>
                        <a:pt x="188" y="164"/>
                      </a:lnTo>
                      <a:lnTo>
                        <a:pt x="168" y="164"/>
                      </a:lnTo>
                      <a:lnTo>
                        <a:pt x="156" y="164"/>
                      </a:lnTo>
                      <a:lnTo>
                        <a:pt x="152" y="176"/>
                      </a:lnTo>
                      <a:lnTo>
                        <a:pt x="152" y="192"/>
                      </a:lnTo>
                      <a:lnTo>
                        <a:pt x="148" y="204"/>
                      </a:lnTo>
                      <a:lnTo>
                        <a:pt x="136" y="212"/>
                      </a:lnTo>
                      <a:lnTo>
                        <a:pt x="124" y="216"/>
                      </a:lnTo>
                      <a:lnTo>
                        <a:pt x="76" y="216"/>
                      </a:lnTo>
                      <a:lnTo>
                        <a:pt x="64" y="216"/>
                      </a:lnTo>
                      <a:lnTo>
                        <a:pt x="52" y="216"/>
                      </a:lnTo>
                      <a:lnTo>
                        <a:pt x="40" y="208"/>
                      </a:lnTo>
                      <a:lnTo>
                        <a:pt x="32" y="196"/>
                      </a:lnTo>
                      <a:lnTo>
                        <a:pt x="32" y="180"/>
                      </a:lnTo>
                      <a:lnTo>
                        <a:pt x="32" y="164"/>
                      </a:lnTo>
                      <a:lnTo>
                        <a:pt x="32" y="148"/>
                      </a:lnTo>
                      <a:lnTo>
                        <a:pt x="36" y="132"/>
                      </a:lnTo>
                      <a:lnTo>
                        <a:pt x="40" y="120"/>
                      </a:lnTo>
                      <a:lnTo>
                        <a:pt x="40" y="108"/>
                      </a:lnTo>
                      <a:lnTo>
                        <a:pt x="36" y="96"/>
                      </a:lnTo>
                      <a:lnTo>
                        <a:pt x="24" y="92"/>
                      </a:lnTo>
                      <a:lnTo>
                        <a:pt x="12" y="84"/>
                      </a:lnTo>
                      <a:lnTo>
                        <a:pt x="4" y="72"/>
                      </a:lnTo>
                      <a:lnTo>
                        <a:pt x="0" y="60"/>
                      </a:lnTo>
                      <a:lnTo>
                        <a:pt x="4" y="36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75" name="Freeform 184"/>
                <p:cNvSpPr>
                  <a:spLocks/>
                </p:cNvSpPr>
                <p:nvPr/>
              </p:nvSpPr>
              <p:spPr bwMode="auto">
                <a:xfrm>
                  <a:off x="2124" y="5468"/>
                  <a:ext cx="237" cy="213"/>
                </a:xfrm>
                <a:custGeom>
                  <a:avLst/>
                  <a:gdLst>
                    <a:gd name="T0" fmla="*/ 144 w 237"/>
                    <a:gd name="T1" fmla="*/ 0 h 213"/>
                    <a:gd name="T2" fmla="*/ 128 w 237"/>
                    <a:gd name="T3" fmla="*/ 4 h 213"/>
                    <a:gd name="T4" fmla="*/ 80 w 237"/>
                    <a:gd name="T5" fmla="*/ 16 h 213"/>
                    <a:gd name="T6" fmla="*/ 76 w 237"/>
                    <a:gd name="T7" fmla="*/ 28 h 213"/>
                    <a:gd name="T8" fmla="*/ 72 w 237"/>
                    <a:gd name="T9" fmla="*/ 40 h 213"/>
                    <a:gd name="T10" fmla="*/ 72 w 237"/>
                    <a:gd name="T11" fmla="*/ 52 h 213"/>
                    <a:gd name="T12" fmla="*/ 60 w 237"/>
                    <a:gd name="T13" fmla="*/ 68 h 213"/>
                    <a:gd name="T14" fmla="*/ 52 w 237"/>
                    <a:gd name="T15" fmla="*/ 80 h 213"/>
                    <a:gd name="T16" fmla="*/ 40 w 237"/>
                    <a:gd name="T17" fmla="*/ 92 h 213"/>
                    <a:gd name="T18" fmla="*/ 28 w 237"/>
                    <a:gd name="T19" fmla="*/ 108 h 213"/>
                    <a:gd name="T20" fmla="*/ 24 w 237"/>
                    <a:gd name="T21" fmla="*/ 120 h 213"/>
                    <a:gd name="T22" fmla="*/ 8 w 237"/>
                    <a:gd name="T23" fmla="*/ 136 h 213"/>
                    <a:gd name="T24" fmla="*/ 0 w 237"/>
                    <a:gd name="T25" fmla="*/ 148 h 213"/>
                    <a:gd name="T26" fmla="*/ 0 w 237"/>
                    <a:gd name="T27" fmla="*/ 164 h 213"/>
                    <a:gd name="T28" fmla="*/ 0 w 237"/>
                    <a:gd name="T29" fmla="*/ 180 h 213"/>
                    <a:gd name="T30" fmla="*/ 4 w 237"/>
                    <a:gd name="T31" fmla="*/ 192 h 213"/>
                    <a:gd name="T32" fmla="*/ 12 w 237"/>
                    <a:gd name="T33" fmla="*/ 208 h 213"/>
                    <a:gd name="T34" fmla="*/ 24 w 237"/>
                    <a:gd name="T35" fmla="*/ 212 h 213"/>
                    <a:gd name="T36" fmla="*/ 36 w 237"/>
                    <a:gd name="T37" fmla="*/ 212 h 213"/>
                    <a:gd name="T38" fmla="*/ 52 w 237"/>
                    <a:gd name="T39" fmla="*/ 212 h 213"/>
                    <a:gd name="T40" fmla="*/ 68 w 237"/>
                    <a:gd name="T41" fmla="*/ 204 h 213"/>
                    <a:gd name="T42" fmla="*/ 84 w 237"/>
                    <a:gd name="T43" fmla="*/ 200 h 213"/>
                    <a:gd name="T44" fmla="*/ 96 w 237"/>
                    <a:gd name="T45" fmla="*/ 200 h 213"/>
                    <a:gd name="T46" fmla="*/ 108 w 237"/>
                    <a:gd name="T47" fmla="*/ 200 h 213"/>
                    <a:gd name="T48" fmla="*/ 120 w 237"/>
                    <a:gd name="T49" fmla="*/ 200 h 213"/>
                    <a:gd name="T50" fmla="*/ 132 w 237"/>
                    <a:gd name="T51" fmla="*/ 204 h 213"/>
                    <a:gd name="T52" fmla="*/ 144 w 237"/>
                    <a:gd name="T53" fmla="*/ 208 h 213"/>
                    <a:gd name="T54" fmla="*/ 156 w 237"/>
                    <a:gd name="T55" fmla="*/ 208 h 213"/>
                    <a:gd name="T56" fmla="*/ 168 w 237"/>
                    <a:gd name="T57" fmla="*/ 212 h 213"/>
                    <a:gd name="T58" fmla="*/ 180 w 237"/>
                    <a:gd name="T59" fmla="*/ 212 h 213"/>
                    <a:gd name="T60" fmla="*/ 192 w 237"/>
                    <a:gd name="T61" fmla="*/ 208 h 213"/>
                    <a:gd name="T62" fmla="*/ 212 w 237"/>
                    <a:gd name="T63" fmla="*/ 192 h 213"/>
                    <a:gd name="T64" fmla="*/ 224 w 237"/>
                    <a:gd name="T65" fmla="*/ 180 h 213"/>
                    <a:gd name="T66" fmla="*/ 232 w 237"/>
                    <a:gd name="T67" fmla="*/ 168 h 213"/>
                    <a:gd name="T68" fmla="*/ 236 w 237"/>
                    <a:gd name="T69" fmla="*/ 156 h 213"/>
                    <a:gd name="T70" fmla="*/ 236 w 237"/>
                    <a:gd name="T71" fmla="*/ 140 h 213"/>
                    <a:gd name="T72" fmla="*/ 232 w 237"/>
                    <a:gd name="T73" fmla="*/ 128 h 213"/>
                    <a:gd name="T74" fmla="*/ 220 w 237"/>
                    <a:gd name="T75" fmla="*/ 120 h 213"/>
                    <a:gd name="T76" fmla="*/ 212 w 237"/>
                    <a:gd name="T77" fmla="*/ 108 h 213"/>
                    <a:gd name="T78" fmla="*/ 208 w 237"/>
                    <a:gd name="T79" fmla="*/ 96 h 213"/>
                    <a:gd name="T80" fmla="*/ 204 w 237"/>
                    <a:gd name="T81" fmla="*/ 80 h 213"/>
                    <a:gd name="T82" fmla="*/ 204 w 237"/>
                    <a:gd name="T83" fmla="*/ 68 h 213"/>
                    <a:gd name="T84" fmla="*/ 204 w 237"/>
                    <a:gd name="T85" fmla="*/ 52 h 213"/>
                    <a:gd name="T86" fmla="*/ 204 w 237"/>
                    <a:gd name="T87" fmla="*/ 36 h 213"/>
                    <a:gd name="T88" fmla="*/ 204 w 237"/>
                    <a:gd name="T89" fmla="*/ 24 h 213"/>
                    <a:gd name="T90" fmla="*/ 192 w 237"/>
                    <a:gd name="T91" fmla="*/ 24 h 213"/>
                    <a:gd name="T92" fmla="*/ 180 w 237"/>
                    <a:gd name="T93" fmla="*/ 28 h 213"/>
                    <a:gd name="T94" fmla="*/ 168 w 237"/>
                    <a:gd name="T95" fmla="*/ 36 h 213"/>
                    <a:gd name="T96" fmla="*/ 156 w 237"/>
                    <a:gd name="T97" fmla="*/ 36 h 213"/>
                    <a:gd name="T98" fmla="*/ 152 w 237"/>
                    <a:gd name="T99" fmla="*/ 24 h 213"/>
                    <a:gd name="T100" fmla="*/ 144 w 237"/>
                    <a:gd name="T101" fmla="*/ 0 h 213"/>
                    <a:gd name="T102" fmla="*/ 144 w 237"/>
                    <a:gd name="T103" fmla="*/ 0 h 21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37"/>
                    <a:gd name="T157" fmla="*/ 0 h 213"/>
                    <a:gd name="T158" fmla="*/ 237 w 237"/>
                    <a:gd name="T159" fmla="*/ 213 h 21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37" h="213">
                      <a:moveTo>
                        <a:pt x="144" y="0"/>
                      </a:moveTo>
                      <a:lnTo>
                        <a:pt x="128" y="4"/>
                      </a:lnTo>
                      <a:lnTo>
                        <a:pt x="80" y="16"/>
                      </a:lnTo>
                      <a:lnTo>
                        <a:pt x="76" y="28"/>
                      </a:lnTo>
                      <a:lnTo>
                        <a:pt x="72" y="40"/>
                      </a:lnTo>
                      <a:lnTo>
                        <a:pt x="72" y="52"/>
                      </a:lnTo>
                      <a:lnTo>
                        <a:pt x="60" y="68"/>
                      </a:lnTo>
                      <a:lnTo>
                        <a:pt x="52" y="80"/>
                      </a:lnTo>
                      <a:lnTo>
                        <a:pt x="40" y="92"/>
                      </a:lnTo>
                      <a:lnTo>
                        <a:pt x="28" y="108"/>
                      </a:lnTo>
                      <a:lnTo>
                        <a:pt x="24" y="120"/>
                      </a:lnTo>
                      <a:lnTo>
                        <a:pt x="8" y="136"/>
                      </a:lnTo>
                      <a:lnTo>
                        <a:pt x="0" y="148"/>
                      </a:lnTo>
                      <a:lnTo>
                        <a:pt x="0" y="164"/>
                      </a:lnTo>
                      <a:lnTo>
                        <a:pt x="0" y="180"/>
                      </a:lnTo>
                      <a:lnTo>
                        <a:pt x="4" y="192"/>
                      </a:lnTo>
                      <a:lnTo>
                        <a:pt x="12" y="208"/>
                      </a:lnTo>
                      <a:lnTo>
                        <a:pt x="24" y="212"/>
                      </a:lnTo>
                      <a:lnTo>
                        <a:pt x="36" y="212"/>
                      </a:lnTo>
                      <a:lnTo>
                        <a:pt x="52" y="212"/>
                      </a:lnTo>
                      <a:lnTo>
                        <a:pt x="68" y="204"/>
                      </a:lnTo>
                      <a:lnTo>
                        <a:pt x="84" y="200"/>
                      </a:lnTo>
                      <a:lnTo>
                        <a:pt x="96" y="200"/>
                      </a:lnTo>
                      <a:lnTo>
                        <a:pt x="108" y="200"/>
                      </a:lnTo>
                      <a:lnTo>
                        <a:pt x="120" y="200"/>
                      </a:lnTo>
                      <a:lnTo>
                        <a:pt x="132" y="204"/>
                      </a:lnTo>
                      <a:lnTo>
                        <a:pt x="144" y="208"/>
                      </a:lnTo>
                      <a:lnTo>
                        <a:pt x="156" y="208"/>
                      </a:lnTo>
                      <a:lnTo>
                        <a:pt x="168" y="212"/>
                      </a:lnTo>
                      <a:lnTo>
                        <a:pt x="180" y="212"/>
                      </a:lnTo>
                      <a:lnTo>
                        <a:pt x="192" y="208"/>
                      </a:lnTo>
                      <a:lnTo>
                        <a:pt x="212" y="192"/>
                      </a:lnTo>
                      <a:lnTo>
                        <a:pt x="224" y="180"/>
                      </a:lnTo>
                      <a:lnTo>
                        <a:pt x="232" y="168"/>
                      </a:lnTo>
                      <a:lnTo>
                        <a:pt x="236" y="156"/>
                      </a:lnTo>
                      <a:lnTo>
                        <a:pt x="236" y="140"/>
                      </a:lnTo>
                      <a:lnTo>
                        <a:pt x="232" y="128"/>
                      </a:lnTo>
                      <a:lnTo>
                        <a:pt x="220" y="120"/>
                      </a:lnTo>
                      <a:lnTo>
                        <a:pt x="212" y="108"/>
                      </a:lnTo>
                      <a:lnTo>
                        <a:pt x="208" y="96"/>
                      </a:lnTo>
                      <a:lnTo>
                        <a:pt x="204" y="80"/>
                      </a:lnTo>
                      <a:lnTo>
                        <a:pt x="204" y="68"/>
                      </a:lnTo>
                      <a:lnTo>
                        <a:pt x="204" y="52"/>
                      </a:lnTo>
                      <a:lnTo>
                        <a:pt x="204" y="36"/>
                      </a:lnTo>
                      <a:lnTo>
                        <a:pt x="204" y="24"/>
                      </a:lnTo>
                      <a:lnTo>
                        <a:pt x="192" y="24"/>
                      </a:lnTo>
                      <a:lnTo>
                        <a:pt x="180" y="28"/>
                      </a:lnTo>
                      <a:lnTo>
                        <a:pt x="168" y="36"/>
                      </a:lnTo>
                      <a:lnTo>
                        <a:pt x="156" y="36"/>
                      </a:lnTo>
                      <a:lnTo>
                        <a:pt x="152" y="24"/>
                      </a:lnTo>
                      <a:lnTo>
                        <a:pt x="144" y="0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0" hangingPunct="0"/>
                  <a:endParaRPr lang="sv-SE"/>
                </a:p>
              </p:txBody>
            </p:sp>
          </p:grpSp>
          <p:grpSp>
            <p:nvGrpSpPr>
              <p:cNvPr id="69" name="Group 185"/>
              <p:cNvGrpSpPr>
                <a:grpSpLocks/>
              </p:cNvGrpSpPr>
              <p:nvPr/>
            </p:nvGrpSpPr>
            <p:grpSpPr bwMode="auto">
              <a:xfrm>
                <a:off x="4698" y="3354"/>
                <a:ext cx="307" cy="149"/>
                <a:chOff x="3024" y="5328"/>
                <a:chExt cx="576" cy="280"/>
              </a:xfrm>
            </p:grpSpPr>
            <p:sp>
              <p:nvSpPr>
                <p:cNvPr id="70" name="Oval 186"/>
                <p:cNvSpPr>
                  <a:spLocks noChangeArrowheads="1"/>
                </p:cNvSpPr>
                <p:nvPr/>
              </p:nvSpPr>
              <p:spPr bwMode="auto">
                <a:xfrm>
                  <a:off x="3024" y="5384"/>
                  <a:ext cx="172" cy="172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71" name="Oval 187"/>
                <p:cNvSpPr>
                  <a:spLocks noChangeArrowheads="1"/>
                </p:cNvSpPr>
                <p:nvPr/>
              </p:nvSpPr>
              <p:spPr bwMode="auto">
                <a:xfrm>
                  <a:off x="3412" y="5328"/>
                  <a:ext cx="68" cy="6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72" name="Oval 188"/>
                <p:cNvSpPr>
                  <a:spLocks noChangeArrowheads="1"/>
                </p:cNvSpPr>
                <p:nvPr/>
              </p:nvSpPr>
              <p:spPr bwMode="auto">
                <a:xfrm>
                  <a:off x="3532" y="5540"/>
                  <a:ext cx="68" cy="68"/>
                </a:xfrm>
                <a:prstGeom prst="ellipse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 36"/>
          <p:cNvGrpSpPr/>
          <p:nvPr/>
        </p:nvGrpSpPr>
        <p:grpSpPr>
          <a:xfrm>
            <a:off x="340141" y="817743"/>
            <a:ext cx="4231859" cy="5627412"/>
            <a:chOff x="340141" y="817743"/>
            <a:chExt cx="4231859" cy="5627412"/>
          </a:xfrm>
        </p:grpSpPr>
        <p:grpSp>
          <p:nvGrpSpPr>
            <p:cNvPr id="20" name="Grupp 19"/>
            <p:cNvGrpSpPr/>
            <p:nvPr/>
          </p:nvGrpSpPr>
          <p:grpSpPr>
            <a:xfrm>
              <a:off x="389686" y="3843243"/>
              <a:ext cx="4182314" cy="2601912"/>
              <a:chOff x="468313" y="968375"/>
              <a:chExt cx="8137525" cy="5062538"/>
            </a:xfrm>
          </p:grpSpPr>
          <p:pic>
            <p:nvPicPr>
              <p:cNvPr id="21" name="Picture 18" descr="Perspektiv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8313" y="968375"/>
                <a:ext cx="8137525" cy="5062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AutoShape 4"/>
              <p:cNvSpPr>
                <a:spLocks noChangeArrowheads="1"/>
              </p:cNvSpPr>
              <p:nvPr/>
            </p:nvSpPr>
            <p:spPr bwMode="auto">
              <a:xfrm>
                <a:off x="5724525" y="5299075"/>
                <a:ext cx="1655763" cy="292100"/>
              </a:xfrm>
              <a:prstGeom prst="wedgeRectCallout">
                <a:avLst>
                  <a:gd name="adj1" fmla="val -108389"/>
                  <a:gd name="adj2" fmla="val 94023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Jordbruksblock</a:t>
                </a:r>
              </a:p>
            </p:txBody>
          </p:sp>
          <p:sp>
            <p:nvSpPr>
              <p:cNvPr id="23" name="AutoShape 5"/>
              <p:cNvSpPr>
                <a:spLocks noChangeArrowheads="1"/>
              </p:cNvSpPr>
              <p:nvPr/>
            </p:nvSpPr>
            <p:spPr bwMode="auto">
              <a:xfrm>
                <a:off x="7235825" y="3141663"/>
                <a:ext cx="968375" cy="292100"/>
              </a:xfrm>
              <a:prstGeom prst="wedgeRectCallout">
                <a:avLst>
                  <a:gd name="adj1" fmla="val -192458"/>
                  <a:gd name="adj2" fmla="val 133694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Väg</a:t>
                </a:r>
              </a:p>
            </p:txBody>
          </p:sp>
          <p:sp>
            <p:nvSpPr>
              <p:cNvPr id="24" name="AutoShape 6"/>
              <p:cNvSpPr>
                <a:spLocks noChangeArrowheads="1"/>
              </p:cNvSpPr>
              <p:nvPr/>
            </p:nvSpPr>
            <p:spPr bwMode="auto">
              <a:xfrm>
                <a:off x="6804025" y="4724400"/>
                <a:ext cx="1439863" cy="292100"/>
              </a:xfrm>
              <a:prstGeom prst="wedgeRectCallout">
                <a:avLst>
                  <a:gd name="adj1" fmla="val 46912"/>
                  <a:gd name="adj2" fmla="val 140759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Vattenkvalitet</a:t>
                </a:r>
              </a:p>
            </p:txBody>
          </p:sp>
          <p:sp>
            <p:nvSpPr>
              <p:cNvPr id="25" name="AutoShape 7"/>
              <p:cNvSpPr>
                <a:spLocks noChangeArrowheads="1"/>
              </p:cNvSpPr>
              <p:nvPr/>
            </p:nvSpPr>
            <p:spPr bwMode="auto">
              <a:xfrm>
                <a:off x="827088" y="4292600"/>
                <a:ext cx="936625" cy="292100"/>
              </a:xfrm>
              <a:prstGeom prst="wedgeRectCallout">
                <a:avLst>
                  <a:gd name="adj1" fmla="val 67968"/>
                  <a:gd name="adj2" fmla="val 104347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Skog</a:t>
                </a:r>
              </a:p>
            </p:txBody>
          </p:sp>
          <p:sp>
            <p:nvSpPr>
              <p:cNvPr id="26" name="AutoShape 8"/>
              <p:cNvSpPr>
                <a:spLocks noChangeArrowheads="1"/>
              </p:cNvSpPr>
              <p:nvPr/>
            </p:nvSpPr>
            <p:spPr bwMode="auto">
              <a:xfrm>
                <a:off x="684213" y="2276475"/>
                <a:ext cx="968375" cy="292100"/>
              </a:xfrm>
              <a:prstGeom prst="wedgeRectCallout">
                <a:avLst>
                  <a:gd name="adj1" fmla="val 133606"/>
                  <a:gd name="adj2" fmla="val 50000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Adress</a:t>
                </a:r>
              </a:p>
            </p:txBody>
          </p:sp>
          <p:sp>
            <p:nvSpPr>
              <p:cNvPr id="27" name="AutoShape 12"/>
              <p:cNvSpPr>
                <a:spLocks noChangeArrowheads="1"/>
              </p:cNvSpPr>
              <p:nvPr/>
            </p:nvSpPr>
            <p:spPr bwMode="auto">
              <a:xfrm>
                <a:off x="539750" y="2924175"/>
                <a:ext cx="1649268" cy="303933"/>
              </a:xfrm>
              <a:prstGeom prst="wedgeRectCallout">
                <a:avLst>
                  <a:gd name="adj1" fmla="val 44862"/>
                  <a:gd name="adj2" fmla="val -79646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 smtClean="0">
                    <a:latin typeface="Arial" charset="0"/>
                  </a:rPr>
                  <a:t>Fastighetsgräns</a:t>
                </a:r>
                <a:endParaRPr lang="sv-SE" sz="800" b="1">
                  <a:latin typeface="Arial" charset="0"/>
                </a:endParaRPr>
              </a:p>
            </p:txBody>
          </p:sp>
          <p:sp>
            <p:nvSpPr>
              <p:cNvPr id="28" name="AutoShape 19"/>
              <p:cNvSpPr>
                <a:spLocks noChangeArrowheads="1"/>
              </p:cNvSpPr>
              <p:nvPr/>
            </p:nvSpPr>
            <p:spPr bwMode="auto">
              <a:xfrm>
                <a:off x="7308850" y="3933825"/>
                <a:ext cx="1143000" cy="292100"/>
              </a:xfrm>
              <a:prstGeom prst="wedgeRectCallout">
                <a:avLst>
                  <a:gd name="adj1" fmla="val 21111"/>
                  <a:gd name="adj2" fmla="val 133694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Fornminne</a:t>
                </a:r>
              </a:p>
            </p:txBody>
          </p:sp>
          <p:sp>
            <p:nvSpPr>
              <p:cNvPr id="29" name="AutoShape 20"/>
              <p:cNvSpPr>
                <a:spLocks noChangeArrowheads="1"/>
              </p:cNvSpPr>
              <p:nvPr/>
            </p:nvSpPr>
            <p:spPr bwMode="auto">
              <a:xfrm>
                <a:off x="539750" y="3641725"/>
                <a:ext cx="936625" cy="292100"/>
              </a:xfrm>
              <a:prstGeom prst="wedgeRectCallout">
                <a:avLst>
                  <a:gd name="adj1" fmla="val 178477"/>
                  <a:gd name="adj2" fmla="val -228259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Elev</a:t>
                </a:r>
              </a:p>
            </p:txBody>
          </p:sp>
          <p:sp>
            <p:nvSpPr>
              <p:cNvPr id="30" name="AutoShape 21"/>
              <p:cNvSpPr>
                <a:spLocks noChangeArrowheads="1"/>
              </p:cNvSpPr>
              <p:nvPr/>
            </p:nvSpPr>
            <p:spPr bwMode="auto">
              <a:xfrm>
                <a:off x="1692275" y="1844675"/>
                <a:ext cx="968375" cy="292100"/>
              </a:xfrm>
              <a:prstGeom prst="wedgeRectCallout">
                <a:avLst>
                  <a:gd name="adj1" fmla="val 193606"/>
                  <a:gd name="adj2" fmla="val 91306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Skola</a:t>
                </a:r>
              </a:p>
            </p:txBody>
          </p:sp>
          <p:sp>
            <p:nvSpPr>
              <p:cNvPr id="31" name="AutoShape 22"/>
              <p:cNvSpPr>
                <a:spLocks noChangeArrowheads="1"/>
              </p:cNvSpPr>
              <p:nvPr/>
            </p:nvSpPr>
            <p:spPr bwMode="auto">
              <a:xfrm>
                <a:off x="5940425" y="2060575"/>
                <a:ext cx="968375" cy="292100"/>
              </a:xfrm>
              <a:prstGeom prst="wedgeRectCallout">
                <a:avLst>
                  <a:gd name="adj1" fmla="val -150000"/>
                  <a:gd name="adj2" fmla="val -29894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Företag</a:t>
                </a:r>
              </a:p>
            </p:txBody>
          </p:sp>
          <p:sp>
            <p:nvSpPr>
              <p:cNvPr id="32" name="AutoShape 23"/>
              <p:cNvSpPr>
                <a:spLocks noChangeArrowheads="1"/>
              </p:cNvSpPr>
              <p:nvPr/>
            </p:nvSpPr>
            <p:spPr bwMode="auto">
              <a:xfrm>
                <a:off x="5867401" y="2565397"/>
                <a:ext cx="1928526" cy="325451"/>
              </a:xfrm>
              <a:prstGeom prst="wedgeRectCallout">
                <a:avLst>
                  <a:gd name="adj1" fmla="val -124356"/>
                  <a:gd name="adj2" fmla="val 82065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/>
                <a:r>
                  <a:rPr lang="sv-SE" sz="800" b="1" smtClean="0">
                    <a:latin typeface="Arial" charset="0"/>
                  </a:rPr>
                  <a:t>Hemtjänsttagare</a:t>
                </a:r>
                <a:endParaRPr lang="sv-SE" sz="800" b="1">
                  <a:latin typeface="Arial" charset="0"/>
                </a:endParaRPr>
              </a:p>
            </p:txBody>
          </p:sp>
          <p:sp>
            <p:nvSpPr>
              <p:cNvPr id="33" name="AutoShape 26"/>
              <p:cNvSpPr>
                <a:spLocks noChangeArrowheads="1"/>
              </p:cNvSpPr>
              <p:nvPr/>
            </p:nvSpPr>
            <p:spPr bwMode="auto">
              <a:xfrm>
                <a:off x="1042988" y="5299075"/>
                <a:ext cx="936625" cy="290513"/>
              </a:xfrm>
              <a:prstGeom prst="wedgeRectCallout">
                <a:avLst>
                  <a:gd name="adj1" fmla="val 165083"/>
                  <a:gd name="adj2" fmla="val -169671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Jordart</a:t>
                </a:r>
              </a:p>
            </p:txBody>
          </p:sp>
        </p:grpSp>
        <p:grpSp>
          <p:nvGrpSpPr>
            <p:cNvPr id="36" name="Grupp 35"/>
            <p:cNvGrpSpPr/>
            <p:nvPr/>
          </p:nvGrpSpPr>
          <p:grpSpPr>
            <a:xfrm>
              <a:off x="340141" y="817743"/>
              <a:ext cx="4231859" cy="2611257"/>
              <a:chOff x="426401" y="817743"/>
              <a:chExt cx="4231859" cy="2611257"/>
            </a:xfrm>
          </p:grpSpPr>
          <p:pic>
            <p:nvPicPr>
              <p:cNvPr id="19" name="Picture 20" descr="Perspektiv_objek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0366" y="817743"/>
                <a:ext cx="4207894" cy="2611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Ellips 33"/>
              <p:cNvSpPr/>
              <p:nvPr/>
            </p:nvSpPr>
            <p:spPr>
              <a:xfrm>
                <a:off x="2199214" y="1455564"/>
                <a:ext cx="102890" cy="835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Ellips 34"/>
              <p:cNvSpPr/>
              <p:nvPr/>
            </p:nvSpPr>
            <p:spPr>
              <a:xfrm>
                <a:off x="2642559" y="1362972"/>
                <a:ext cx="96459" cy="9645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18" name="Grupp 17"/>
              <p:cNvGrpSpPr/>
              <p:nvPr/>
            </p:nvGrpSpPr>
            <p:grpSpPr>
              <a:xfrm>
                <a:off x="426401" y="1277466"/>
                <a:ext cx="4066456" cy="1925529"/>
                <a:chOff x="539750" y="1844675"/>
                <a:chExt cx="7912100" cy="3746500"/>
              </a:xfrm>
            </p:grpSpPr>
            <p:sp>
              <p:nvSpPr>
                <p:cNvPr id="6" name="AutoShape 4"/>
                <p:cNvSpPr>
                  <a:spLocks noChangeArrowheads="1"/>
                </p:cNvSpPr>
                <p:nvPr/>
              </p:nvSpPr>
              <p:spPr bwMode="auto">
                <a:xfrm>
                  <a:off x="5724525" y="5299075"/>
                  <a:ext cx="1655763" cy="292100"/>
                </a:xfrm>
                <a:prstGeom prst="wedgeRectCallout">
                  <a:avLst>
                    <a:gd name="adj1" fmla="val -108389"/>
                    <a:gd name="adj2" fmla="val 94023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Jordbruksblock</a:t>
                  </a:r>
                </a:p>
              </p:txBody>
            </p:sp>
            <p:sp>
              <p:nvSpPr>
                <p:cNvPr id="7" name="AutoShape 5"/>
                <p:cNvSpPr>
                  <a:spLocks noChangeArrowheads="1"/>
                </p:cNvSpPr>
                <p:nvPr/>
              </p:nvSpPr>
              <p:spPr bwMode="auto">
                <a:xfrm>
                  <a:off x="7235825" y="3141663"/>
                  <a:ext cx="968375" cy="292100"/>
                </a:xfrm>
                <a:prstGeom prst="wedgeRectCallout">
                  <a:avLst>
                    <a:gd name="adj1" fmla="val -192458"/>
                    <a:gd name="adj2" fmla="val 133694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Väg</a:t>
                  </a:r>
                </a:p>
              </p:txBody>
            </p:sp>
            <p:sp>
              <p:nvSpPr>
                <p:cNvPr id="8" name="AutoShape 6"/>
                <p:cNvSpPr>
                  <a:spLocks noChangeArrowheads="1"/>
                </p:cNvSpPr>
                <p:nvPr/>
              </p:nvSpPr>
              <p:spPr bwMode="auto">
                <a:xfrm>
                  <a:off x="6804025" y="4724400"/>
                  <a:ext cx="1439863" cy="292100"/>
                </a:xfrm>
                <a:prstGeom prst="wedgeRectCallout">
                  <a:avLst>
                    <a:gd name="adj1" fmla="val 46912"/>
                    <a:gd name="adj2" fmla="val 140759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Vattenkvalitet</a:t>
                  </a:r>
                </a:p>
              </p:txBody>
            </p:sp>
            <p:sp>
              <p:nvSpPr>
                <p:cNvPr id="9" name="AutoShape 7"/>
                <p:cNvSpPr>
                  <a:spLocks noChangeArrowheads="1"/>
                </p:cNvSpPr>
                <p:nvPr/>
              </p:nvSpPr>
              <p:spPr bwMode="auto">
                <a:xfrm>
                  <a:off x="827088" y="4292600"/>
                  <a:ext cx="936625" cy="292100"/>
                </a:xfrm>
                <a:prstGeom prst="wedgeRectCallout">
                  <a:avLst>
                    <a:gd name="adj1" fmla="val 67968"/>
                    <a:gd name="adj2" fmla="val 104347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Skog</a:t>
                  </a:r>
                </a:p>
              </p:txBody>
            </p:sp>
            <p:sp>
              <p:nvSpPr>
                <p:cNvPr id="10" name="AutoShape 8"/>
                <p:cNvSpPr>
                  <a:spLocks noChangeArrowheads="1"/>
                </p:cNvSpPr>
                <p:nvPr/>
              </p:nvSpPr>
              <p:spPr bwMode="auto">
                <a:xfrm>
                  <a:off x="684213" y="2276475"/>
                  <a:ext cx="968375" cy="292100"/>
                </a:xfrm>
                <a:prstGeom prst="wedgeRectCallout">
                  <a:avLst>
                    <a:gd name="adj1" fmla="val 133606"/>
                    <a:gd name="adj2" fmla="val 50000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Adress</a:t>
                  </a:r>
                </a:p>
              </p:txBody>
            </p:sp>
            <p:sp>
              <p:nvSpPr>
                <p:cNvPr id="11" name="AutoShape 12"/>
                <p:cNvSpPr>
                  <a:spLocks noChangeArrowheads="1"/>
                </p:cNvSpPr>
                <p:nvPr/>
              </p:nvSpPr>
              <p:spPr bwMode="auto">
                <a:xfrm>
                  <a:off x="539750" y="2924175"/>
                  <a:ext cx="1649268" cy="303933"/>
                </a:xfrm>
                <a:prstGeom prst="wedgeRectCallout">
                  <a:avLst>
                    <a:gd name="adj1" fmla="val 44862"/>
                    <a:gd name="adj2" fmla="val -79646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 smtClean="0">
                      <a:latin typeface="Arial" charset="0"/>
                    </a:rPr>
                    <a:t>Fastighetsgräns</a:t>
                  </a:r>
                  <a:endParaRPr lang="sv-SE" sz="800" b="1">
                    <a:latin typeface="Arial" charset="0"/>
                  </a:endParaRPr>
                </a:p>
              </p:txBody>
            </p:sp>
            <p:sp>
              <p:nvSpPr>
                <p:cNvPr id="12" name="AutoShape 19"/>
                <p:cNvSpPr>
                  <a:spLocks noChangeArrowheads="1"/>
                </p:cNvSpPr>
                <p:nvPr/>
              </p:nvSpPr>
              <p:spPr bwMode="auto">
                <a:xfrm>
                  <a:off x="7308850" y="3933825"/>
                  <a:ext cx="1143000" cy="292100"/>
                </a:xfrm>
                <a:prstGeom prst="wedgeRectCallout">
                  <a:avLst>
                    <a:gd name="adj1" fmla="val 21111"/>
                    <a:gd name="adj2" fmla="val 133694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Fornminne</a:t>
                  </a:r>
                </a:p>
              </p:txBody>
            </p:sp>
            <p:sp>
              <p:nvSpPr>
                <p:cNvPr id="13" name="AutoShape 20"/>
                <p:cNvSpPr>
                  <a:spLocks noChangeArrowheads="1"/>
                </p:cNvSpPr>
                <p:nvPr/>
              </p:nvSpPr>
              <p:spPr bwMode="auto">
                <a:xfrm>
                  <a:off x="539750" y="3641725"/>
                  <a:ext cx="936625" cy="292100"/>
                </a:xfrm>
                <a:prstGeom prst="wedgeRectCallout">
                  <a:avLst>
                    <a:gd name="adj1" fmla="val 178477"/>
                    <a:gd name="adj2" fmla="val -228259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Elev</a:t>
                  </a:r>
                </a:p>
              </p:txBody>
            </p:sp>
            <p:sp>
              <p:nvSpPr>
                <p:cNvPr id="14" name="AutoShape 21"/>
                <p:cNvSpPr>
                  <a:spLocks noChangeArrowheads="1"/>
                </p:cNvSpPr>
                <p:nvPr/>
              </p:nvSpPr>
              <p:spPr bwMode="auto">
                <a:xfrm>
                  <a:off x="1692275" y="1844675"/>
                  <a:ext cx="968375" cy="292100"/>
                </a:xfrm>
                <a:prstGeom prst="wedgeRectCallout">
                  <a:avLst>
                    <a:gd name="adj1" fmla="val 193606"/>
                    <a:gd name="adj2" fmla="val 91306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Skola</a:t>
                  </a:r>
                </a:p>
              </p:txBody>
            </p:sp>
            <p:sp>
              <p:nvSpPr>
                <p:cNvPr id="15" name="AutoShape 22"/>
                <p:cNvSpPr>
                  <a:spLocks noChangeArrowheads="1"/>
                </p:cNvSpPr>
                <p:nvPr/>
              </p:nvSpPr>
              <p:spPr bwMode="auto">
                <a:xfrm>
                  <a:off x="5940425" y="2060575"/>
                  <a:ext cx="968375" cy="292100"/>
                </a:xfrm>
                <a:prstGeom prst="wedgeRectCallout">
                  <a:avLst>
                    <a:gd name="adj1" fmla="val -150000"/>
                    <a:gd name="adj2" fmla="val -29894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Företag</a:t>
                  </a:r>
                </a:p>
              </p:txBody>
            </p:sp>
            <p:sp>
              <p:nvSpPr>
                <p:cNvPr id="16" name="AutoShape 23"/>
                <p:cNvSpPr>
                  <a:spLocks noChangeArrowheads="1"/>
                </p:cNvSpPr>
                <p:nvPr/>
              </p:nvSpPr>
              <p:spPr bwMode="auto">
                <a:xfrm>
                  <a:off x="5867401" y="2565397"/>
                  <a:ext cx="1928526" cy="325451"/>
                </a:xfrm>
                <a:prstGeom prst="wedgeRectCallout">
                  <a:avLst>
                    <a:gd name="adj1" fmla="val -124356"/>
                    <a:gd name="adj2" fmla="val 82065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r"/>
                  <a:r>
                    <a:rPr lang="sv-SE" sz="800" b="1" smtClean="0">
                      <a:latin typeface="Arial" charset="0"/>
                    </a:rPr>
                    <a:t>Hemtjänsttagare</a:t>
                  </a:r>
                  <a:endParaRPr lang="sv-SE" sz="800" b="1">
                    <a:latin typeface="Arial" charset="0"/>
                  </a:endParaRPr>
                </a:p>
              </p:txBody>
            </p:sp>
            <p:sp>
              <p:nvSpPr>
                <p:cNvPr id="17" name="AutoShape 26"/>
                <p:cNvSpPr>
                  <a:spLocks noChangeArrowheads="1"/>
                </p:cNvSpPr>
                <p:nvPr/>
              </p:nvSpPr>
              <p:spPr bwMode="auto">
                <a:xfrm>
                  <a:off x="1042988" y="5299075"/>
                  <a:ext cx="936625" cy="290513"/>
                </a:xfrm>
                <a:prstGeom prst="wedgeRectCallout">
                  <a:avLst>
                    <a:gd name="adj1" fmla="val 165083"/>
                    <a:gd name="adj2" fmla="val -169671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Jordart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 35"/>
          <p:cNvGrpSpPr/>
          <p:nvPr/>
        </p:nvGrpSpPr>
        <p:grpSpPr>
          <a:xfrm>
            <a:off x="198618" y="817743"/>
            <a:ext cx="8605241" cy="2611257"/>
            <a:chOff x="198618" y="817743"/>
            <a:chExt cx="8605241" cy="2611257"/>
          </a:xfrm>
        </p:grpSpPr>
        <p:grpSp>
          <p:nvGrpSpPr>
            <p:cNvPr id="3" name="Grupp 19"/>
            <p:cNvGrpSpPr/>
            <p:nvPr/>
          </p:nvGrpSpPr>
          <p:grpSpPr>
            <a:xfrm>
              <a:off x="198618" y="827088"/>
              <a:ext cx="4182314" cy="2601912"/>
              <a:chOff x="468313" y="968375"/>
              <a:chExt cx="8137525" cy="5062538"/>
            </a:xfrm>
          </p:grpSpPr>
          <p:pic>
            <p:nvPicPr>
              <p:cNvPr id="21" name="Picture 18" descr="Perspektiv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8313" y="968375"/>
                <a:ext cx="8137525" cy="5062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AutoShape 4"/>
              <p:cNvSpPr>
                <a:spLocks noChangeArrowheads="1"/>
              </p:cNvSpPr>
              <p:nvPr/>
            </p:nvSpPr>
            <p:spPr bwMode="auto">
              <a:xfrm>
                <a:off x="5724525" y="5299075"/>
                <a:ext cx="1655763" cy="292100"/>
              </a:xfrm>
              <a:prstGeom prst="wedgeRectCallout">
                <a:avLst>
                  <a:gd name="adj1" fmla="val -108389"/>
                  <a:gd name="adj2" fmla="val 94023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Jordbruksblock</a:t>
                </a:r>
              </a:p>
            </p:txBody>
          </p:sp>
          <p:sp>
            <p:nvSpPr>
              <p:cNvPr id="23" name="AutoShape 5"/>
              <p:cNvSpPr>
                <a:spLocks noChangeArrowheads="1"/>
              </p:cNvSpPr>
              <p:nvPr/>
            </p:nvSpPr>
            <p:spPr bwMode="auto">
              <a:xfrm>
                <a:off x="7235825" y="3141663"/>
                <a:ext cx="968375" cy="292100"/>
              </a:xfrm>
              <a:prstGeom prst="wedgeRectCallout">
                <a:avLst>
                  <a:gd name="adj1" fmla="val -192458"/>
                  <a:gd name="adj2" fmla="val 133694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Väg</a:t>
                </a:r>
              </a:p>
            </p:txBody>
          </p:sp>
          <p:sp>
            <p:nvSpPr>
              <p:cNvPr id="24" name="AutoShape 6"/>
              <p:cNvSpPr>
                <a:spLocks noChangeArrowheads="1"/>
              </p:cNvSpPr>
              <p:nvPr/>
            </p:nvSpPr>
            <p:spPr bwMode="auto">
              <a:xfrm>
                <a:off x="6804025" y="4724400"/>
                <a:ext cx="1439863" cy="292100"/>
              </a:xfrm>
              <a:prstGeom prst="wedgeRectCallout">
                <a:avLst>
                  <a:gd name="adj1" fmla="val 46912"/>
                  <a:gd name="adj2" fmla="val 140759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Vattenkvalitet</a:t>
                </a:r>
              </a:p>
            </p:txBody>
          </p:sp>
          <p:sp>
            <p:nvSpPr>
              <p:cNvPr id="25" name="AutoShape 7"/>
              <p:cNvSpPr>
                <a:spLocks noChangeArrowheads="1"/>
              </p:cNvSpPr>
              <p:nvPr/>
            </p:nvSpPr>
            <p:spPr bwMode="auto">
              <a:xfrm>
                <a:off x="827088" y="4292600"/>
                <a:ext cx="936625" cy="292100"/>
              </a:xfrm>
              <a:prstGeom prst="wedgeRectCallout">
                <a:avLst>
                  <a:gd name="adj1" fmla="val 67968"/>
                  <a:gd name="adj2" fmla="val 104347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Skog</a:t>
                </a:r>
              </a:p>
            </p:txBody>
          </p:sp>
          <p:sp>
            <p:nvSpPr>
              <p:cNvPr id="26" name="AutoShape 8"/>
              <p:cNvSpPr>
                <a:spLocks noChangeArrowheads="1"/>
              </p:cNvSpPr>
              <p:nvPr/>
            </p:nvSpPr>
            <p:spPr bwMode="auto">
              <a:xfrm>
                <a:off x="684213" y="2276475"/>
                <a:ext cx="968375" cy="292100"/>
              </a:xfrm>
              <a:prstGeom prst="wedgeRectCallout">
                <a:avLst>
                  <a:gd name="adj1" fmla="val 133606"/>
                  <a:gd name="adj2" fmla="val 50000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Adress</a:t>
                </a:r>
              </a:p>
            </p:txBody>
          </p:sp>
          <p:sp>
            <p:nvSpPr>
              <p:cNvPr id="27" name="AutoShape 12"/>
              <p:cNvSpPr>
                <a:spLocks noChangeArrowheads="1"/>
              </p:cNvSpPr>
              <p:nvPr/>
            </p:nvSpPr>
            <p:spPr bwMode="auto">
              <a:xfrm>
                <a:off x="539750" y="2924175"/>
                <a:ext cx="1649268" cy="303933"/>
              </a:xfrm>
              <a:prstGeom prst="wedgeRectCallout">
                <a:avLst>
                  <a:gd name="adj1" fmla="val 44862"/>
                  <a:gd name="adj2" fmla="val -79646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 smtClean="0">
                    <a:latin typeface="Arial" charset="0"/>
                  </a:rPr>
                  <a:t>Fastighetsgräns</a:t>
                </a:r>
                <a:endParaRPr lang="sv-SE" sz="800" b="1">
                  <a:latin typeface="Arial" charset="0"/>
                </a:endParaRPr>
              </a:p>
            </p:txBody>
          </p:sp>
          <p:sp>
            <p:nvSpPr>
              <p:cNvPr id="28" name="AutoShape 19"/>
              <p:cNvSpPr>
                <a:spLocks noChangeArrowheads="1"/>
              </p:cNvSpPr>
              <p:nvPr/>
            </p:nvSpPr>
            <p:spPr bwMode="auto">
              <a:xfrm>
                <a:off x="7308850" y="3933825"/>
                <a:ext cx="1143000" cy="292100"/>
              </a:xfrm>
              <a:prstGeom prst="wedgeRectCallout">
                <a:avLst>
                  <a:gd name="adj1" fmla="val 21111"/>
                  <a:gd name="adj2" fmla="val 133694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Fornminne</a:t>
                </a:r>
              </a:p>
            </p:txBody>
          </p:sp>
          <p:sp>
            <p:nvSpPr>
              <p:cNvPr id="29" name="AutoShape 20"/>
              <p:cNvSpPr>
                <a:spLocks noChangeArrowheads="1"/>
              </p:cNvSpPr>
              <p:nvPr/>
            </p:nvSpPr>
            <p:spPr bwMode="auto">
              <a:xfrm>
                <a:off x="539750" y="3641725"/>
                <a:ext cx="936625" cy="292100"/>
              </a:xfrm>
              <a:prstGeom prst="wedgeRectCallout">
                <a:avLst>
                  <a:gd name="adj1" fmla="val 178477"/>
                  <a:gd name="adj2" fmla="val -228259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Elev</a:t>
                </a:r>
              </a:p>
            </p:txBody>
          </p:sp>
          <p:sp>
            <p:nvSpPr>
              <p:cNvPr id="30" name="AutoShape 21"/>
              <p:cNvSpPr>
                <a:spLocks noChangeArrowheads="1"/>
              </p:cNvSpPr>
              <p:nvPr/>
            </p:nvSpPr>
            <p:spPr bwMode="auto">
              <a:xfrm>
                <a:off x="1692275" y="1844675"/>
                <a:ext cx="968375" cy="292100"/>
              </a:xfrm>
              <a:prstGeom prst="wedgeRectCallout">
                <a:avLst>
                  <a:gd name="adj1" fmla="val 193606"/>
                  <a:gd name="adj2" fmla="val 91306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Skola</a:t>
                </a:r>
              </a:p>
            </p:txBody>
          </p:sp>
          <p:sp>
            <p:nvSpPr>
              <p:cNvPr id="31" name="AutoShape 22"/>
              <p:cNvSpPr>
                <a:spLocks noChangeArrowheads="1"/>
              </p:cNvSpPr>
              <p:nvPr/>
            </p:nvSpPr>
            <p:spPr bwMode="auto">
              <a:xfrm>
                <a:off x="5940425" y="2060575"/>
                <a:ext cx="968375" cy="292100"/>
              </a:xfrm>
              <a:prstGeom prst="wedgeRectCallout">
                <a:avLst>
                  <a:gd name="adj1" fmla="val -150000"/>
                  <a:gd name="adj2" fmla="val -29894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Företag</a:t>
                </a:r>
              </a:p>
            </p:txBody>
          </p:sp>
          <p:sp>
            <p:nvSpPr>
              <p:cNvPr id="32" name="AutoShape 23"/>
              <p:cNvSpPr>
                <a:spLocks noChangeArrowheads="1"/>
              </p:cNvSpPr>
              <p:nvPr/>
            </p:nvSpPr>
            <p:spPr bwMode="auto">
              <a:xfrm>
                <a:off x="5867401" y="2565397"/>
                <a:ext cx="1928526" cy="325451"/>
              </a:xfrm>
              <a:prstGeom prst="wedgeRectCallout">
                <a:avLst>
                  <a:gd name="adj1" fmla="val -124356"/>
                  <a:gd name="adj2" fmla="val 82065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r"/>
                <a:r>
                  <a:rPr lang="sv-SE" sz="800" b="1" smtClean="0">
                    <a:latin typeface="Arial" charset="0"/>
                  </a:rPr>
                  <a:t>Hemtjänsttagare</a:t>
                </a:r>
                <a:endParaRPr lang="sv-SE" sz="800" b="1">
                  <a:latin typeface="Arial" charset="0"/>
                </a:endParaRPr>
              </a:p>
            </p:txBody>
          </p:sp>
          <p:sp>
            <p:nvSpPr>
              <p:cNvPr id="33" name="AutoShape 26"/>
              <p:cNvSpPr>
                <a:spLocks noChangeArrowheads="1"/>
              </p:cNvSpPr>
              <p:nvPr/>
            </p:nvSpPr>
            <p:spPr bwMode="auto">
              <a:xfrm>
                <a:off x="1042988" y="5299075"/>
                <a:ext cx="936625" cy="290513"/>
              </a:xfrm>
              <a:prstGeom prst="wedgeRectCallout">
                <a:avLst>
                  <a:gd name="adj1" fmla="val 165083"/>
                  <a:gd name="adj2" fmla="val -169671"/>
                </a:avLst>
              </a:prstGeom>
              <a:solidFill>
                <a:srgbClr val="FFCC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sv-SE" sz="800" b="1">
                    <a:latin typeface="Arial" charset="0"/>
                  </a:rPr>
                  <a:t>Jordart</a:t>
                </a:r>
              </a:p>
            </p:txBody>
          </p:sp>
        </p:grpSp>
        <p:grpSp>
          <p:nvGrpSpPr>
            <p:cNvPr id="4" name="Grupp 35"/>
            <p:cNvGrpSpPr/>
            <p:nvPr/>
          </p:nvGrpSpPr>
          <p:grpSpPr>
            <a:xfrm>
              <a:off x="4572000" y="817743"/>
              <a:ext cx="4231859" cy="2611257"/>
              <a:chOff x="426401" y="817743"/>
              <a:chExt cx="4231859" cy="2611257"/>
            </a:xfrm>
          </p:grpSpPr>
          <p:pic>
            <p:nvPicPr>
              <p:cNvPr id="19" name="Picture 20" descr="Perspektiv_objek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0366" y="817743"/>
                <a:ext cx="4207894" cy="2611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Ellips 33"/>
              <p:cNvSpPr/>
              <p:nvPr/>
            </p:nvSpPr>
            <p:spPr>
              <a:xfrm>
                <a:off x="2199214" y="1455564"/>
                <a:ext cx="102890" cy="835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5" name="Ellips 34"/>
              <p:cNvSpPr/>
              <p:nvPr/>
            </p:nvSpPr>
            <p:spPr>
              <a:xfrm>
                <a:off x="2642559" y="1362972"/>
                <a:ext cx="96459" cy="9645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5" name="Grupp 17"/>
              <p:cNvGrpSpPr/>
              <p:nvPr/>
            </p:nvGrpSpPr>
            <p:grpSpPr>
              <a:xfrm>
                <a:off x="426401" y="1277466"/>
                <a:ext cx="4066456" cy="1925529"/>
                <a:chOff x="539750" y="1844675"/>
                <a:chExt cx="7912100" cy="3746500"/>
              </a:xfrm>
            </p:grpSpPr>
            <p:sp>
              <p:nvSpPr>
                <p:cNvPr id="6" name="AutoShape 4"/>
                <p:cNvSpPr>
                  <a:spLocks noChangeArrowheads="1"/>
                </p:cNvSpPr>
                <p:nvPr/>
              </p:nvSpPr>
              <p:spPr bwMode="auto">
                <a:xfrm>
                  <a:off x="5724525" y="5299075"/>
                  <a:ext cx="1655763" cy="292100"/>
                </a:xfrm>
                <a:prstGeom prst="wedgeRectCallout">
                  <a:avLst>
                    <a:gd name="adj1" fmla="val -108389"/>
                    <a:gd name="adj2" fmla="val 94023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Jordbruksblock</a:t>
                  </a:r>
                </a:p>
              </p:txBody>
            </p:sp>
            <p:sp>
              <p:nvSpPr>
                <p:cNvPr id="7" name="AutoShape 5"/>
                <p:cNvSpPr>
                  <a:spLocks noChangeArrowheads="1"/>
                </p:cNvSpPr>
                <p:nvPr/>
              </p:nvSpPr>
              <p:spPr bwMode="auto">
                <a:xfrm>
                  <a:off x="7235825" y="3141663"/>
                  <a:ext cx="968375" cy="292100"/>
                </a:xfrm>
                <a:prstGeom prst="wedgeRectCallout">
                  <a:avLst>
                    <a:gd name="adj1" fmla="val -192458"/>
                    <a:gd name="adj2" fmla="val 133694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Väg</a:t>
                  </a:r>
                </a:p>
              </p:txBody>
            </p:sp>
            <p:sp>
              <p:nvSpPr>
                <p:cNvPr id="8" name="AutoShape 6"/>
                <p:cNvSpPr>
                  <a:spLocks noChangeArrowheads="1"/>
                </p:cNvSpPr>
                <p:nvPr/>
              </p:nvSpPr>
              <p:spPr bwMode="auto">
                <a:xfrm>
                  <a:off x="6804025" y="4724400"/>
                  <a:ext cx="1439863" cy="292100"/>
                </a:xfrm>
                <a:prstGeom prst="wedgeRectCallout">
                  <a:avLst>
                    <a:gd name="adj1" fmla="val 46912"/>
                    <a:gd name="adj2" fmla="val 140759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Vattenkvalitet</a:t>
                  </a:r>
                </a:p>
              </p:txBody>
            </p:sp>
            <p:sp>
              <p:nvSpPr>
                <p:cNvPr id="9" name="AutoShape 7"/>
                <p:cNvSpPr>
                  <a:spLocks noChangeArrowheads="1"/>
                </p:cNvSpPr>
                <p:nvPr/>
              </p:nvSpPr>
              <p:spPr bwMode="auto">
                <a:xfrm>
                  <a:off x="827088" y="4292600"/>
                  <a:ext cx="936625" cy="292100"/>
                </a:xfrm>
                <a:prstGeom prst="wedgeRectCallout">
                  <a:avLst>
                    <a:gd name="adj1" fmla="val 67968"/>
                    <a:gd name="adj2" fmla="val 104347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Skog</a:t>
                  </a:r>
                </a:p>
              </p:txBody>
            </p:sp>
            <p:sp>
              <p:nvSpPr>
                <p:cNvPr id="10" name="AutoShape 8"/>
                <p:cNvSpPr>
                  <a:spLocks noChangeArrowheads="1"/>
                </p:cNvSpPr>
                <p:nvPr/>
              </p:nvSpPr>
              <p:spPr bwMode="auto">
                <a:xfrm>
                  <a:off x="684213" y="2276475"/>
                  <a:ext cx="968375" cy="292100"/>
                </a:xfrm>
                <a:prstGeom prst="wedgeRectCallout">
                  <a:avLst>
                    <a:gd name="adj1" fmla="val 133606"/>
                    <a:gd name="adj2" fmla="val 50000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Adress</a:t>
                  </a:r>
                </a:p>
              </p:txBody>
            </p:sp>
            <p:sp>
              <p:nvSpPr>
                <p:cNvPr id="11" name="AutoShape 12"/>
                <p:cNvSpPr>
                  <a:spLocks noChangeArrowheads="1"/>
                </p:cNvSpPr>
                <p:nvPr/>
              </p:nvSpPr>
              <p:spPr bwMode="auto">
                <a:xfrm>
                  <a:off x="539750" y="2924175"/>
                  <a:ext cx="1649268" cy="303933"/>
                </a:xfrm>
                <a:prstGeom prst="wedgeRectCallout">
                  <a:avLst>
                    <a:gd name="adj1" fmla="val 44862"/>
                    <a:gd name="adj2" fmla="val -79646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 smtClean="0">
                      <a:latin typeface="Arial" charset="0"/>
                    </a:rPr>
                    <a:t>Fastighetsgräns</a:t>
                  </a:r>
                  <a:endParaRPr lang="sv-SE" sz="800" b="1">
                    <a:latin typeface="Arial" charset="0"/>
                  </a:endParaRPr>
                </a:p>
              </p:txBody>
            </p:sp>
            <p:sp>
              <p:nvSpPr>
                <p:cNvPr id="12" name="AutoShape 19"/>
                <p:cNvSpPr>
                  <a:spLocks noChangeArrowheads="1"/>
                </p:cNvSpPr>
                <p:nvPr/>
              </p:nvSpPr>
              <p:spPr bwMode="auto">
                <a:xfrm>
                  <a:off x="7308850" y="3933825"/>
                  <a:ext cx="1143000" cy="292100"/>
                </a:xfrm>
                <a:prstGeom prst="wedgeRectCallout">
                  <a:avLst>
                    <a:gd name="adj1" fmla="val 21111"/>
                    <a:gd name="adj2" fmla="val 133694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Fornminne</a:t>
                  </a:r>
                </a:p>
              </p:txBody>
            </p:sp>
            <p:sp>
              <p:nvSpPr>
                <p:cNvPr id="13" name="AutoShape 20"/>
                <p:cNvSpPr>
                  <a:spLocks noChangeArrowheads="1"/>
                </p:cNvSpPr>
                <p:nvPr/>
              </p:nvSpPr>
              <p:spPr bwMode="auto">
                <a:xfrm>
                  <a:off x="539750" y="3641725"/>
                  <a:ext cx="936625" cy="292100"/>
                </a:xfrm>
                <a:prstGeom prst="wedgeRectCallout">
                  <a:avLst>
                    <a:gd name="adj1" fmla="val 178477"/>
                    <a:gd name="adj2" fmla="val -228259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Elev</a:t>
                  </a:r>
                </a:p>
              </p:txBody>
            </p:sp>
            <p:sp>
              <p:nvSpPr>
                <p:cNvPr id="14" name="AutoShape 21"/>
                <p:cNvSpPr>
                  <a:spLocks noChangeArrowheads="1"/>
                </p:cNvSpPr>
                <p:nvPr/>
              </p:nvSpPr>
              <p:spPr bwMode="auto">
                <a:xfrm>
                  <a:off x="1692275" y="1844675"/>
                  <a:ext cx="968375" cy="292100"/>
                </a:xfrm>
                <a:prstGeom prst="wedgeRectCallout">
                  <a:avLst>
                    <a:gd name="adj1" fmla="val 193606"/>
                    <a:gd name="adj2" fmla="val 91306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Skola</a:t>
                  </a:r>
                </a:p>
              </p:txBody>
            </p:sp>
            <p:sp>
              <p:nvSpPr>
                <p:cNvPr id="15" name="AutoShape 22"/>
                <p:cNvSpPr>
                  <a:spLocks noChangeArrowheads="1"/>
                </p:cNvSpPr>
                <p:nvPr/>
              </p:nvSpPr>
              <p:spPr bwMode="auto">
                <a:xfrm>
                  <a:off x="5940425" y="2060575"/>
                  <a:ext cx="968375" cy="292100"/>
                </a:xfrm>
                <a:prstGeom prst="wedgeRectCallout">
                  <a:avLst>
                    <a:gd name="adj1" fmla="val -150000"/>
                    <a:gd name="adj2" fmla="val -29894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Företag</a:t>
                  </a:r>
                </a:p>
              </p:txBody>
            </p:sp>
            <p:sp>
              <p:nvSpPr>
                <p:cNvPr id="16" name="AutoShape 23"/>
                <p:cNvSpPr>
                  <a:spLocks noChangeArrowheads="1"/>
                </p:cNvSpPr>
                <p:nvPr/>
              </p:nvSpPr>
              <p:spPr bwMode="auto">
                <a:xfrm>
                  <a:off x="5867401" y="2565397"/>
                  <a:ext cx="1928526" cy="325451"/>
                </a:xfrm>
                <a:prstGeom prst="wedgeRectCallout">
                  <a:avLst>
                    <a:gd name="adj1" fmla="val -124356"/>
                    <a:gd name="adj2" fmla="val 82065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r"/>
                  <a:r>
                    <a:rPr lang="sv-SE" sz="800" b="1" smtClean="0">
                      <a:latin typeface="Arial" charset="0"/>
                    </a:rPr>
                    <a:t>Hemtjänsttagare</a:t>
                  </a:r>
                  <a:endParaRPr lang="sv-SE" sz="800" b="1">
                    <a:latin typeface="Arial" charset="0"/>
                  </a:endParaRPr>
                </a:p>
              </p:txBody>
            </p:sp>
            <p:sp>
              <p:nvSpPr>
                <p:cNvPr id="17" name="AutoShape 26"/>
                <p:cNvSpPr>
                  <a:spLocks noChangeArrowheads="1"/>
                </p:cNvSpPr>
                <p:nvPr/>
              </p:nvSpPr>
              <p:spPr bwMode="auto">
                <a:xfrm>
                  <a:off x="1042988" y="5299075"/>
                  <a:ext cx="936625" cy="290513"/>
                </a:xfrm>
                <a:prstGeom prst="wedgeRectCallout">
                  <a:avLst>
                    <a:gd name="adj1" fmla="val 165083"/>
                    <a:gd name="adj2" fmla="val -169671"/>
                  </a:avLst>
                </a:prstGeom>
                <a:solidFill>
                  <a:srgbClr val="FFCC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sv-SE" sz="800" b="1">
                      <a:latin typeface="Arial" charset="0"/>
                    </a:rPr>
                    <a:t>Jordart</a:t>
                  </a:r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100</Words>
  <Application>Microsoft Office PowerPoint</Application>
  <PresentationFormat>Bildspel på skärmen (4:3)</PresentationFormat>
  <Paragraphs>87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8" baseType="lpstr">
      <vt:lpstr>Office-tema</vt:lpstr>
      <vt:lpstr>MapInfo Map</vt:lpstr>
      <vt:lpstr>Bild 1</vt:lpstr>
      <vt:lpstr>Bild 2</vt:lpstr>
      <vt:lpstr>Bild 3</vt:lpstr>
      <vt:lpstr>Bild 4</vt:lpstr>
      <vt:lpstr>Bild 5</vt:lpstr>
      <vt:lpstr>Bild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Familjen</dc:creator>
  <cp:lastModifiedBy>Dan</cp:lastModifiedBy>
  <cp:revision>50</cp:revision>
  <dcterms:created xsi:type="dcterms:W3CDTF">2011-11-06T11:39:35Z</dcterms:created>
  <dcterms:modified xsi:type="dcterms:W3CDTF">2011-11-11T21:37:35Z</dcterms:modified>
</cp:coreProperties>
</file>