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70" r:id="rId3"/>
  </p:sldMasterIdLst>
  <p:notesMasterIdLst>
    <p:notesMasterId r:id="rId36"/>
  </p:notesMasterIdLst>
  <p:handoutMasterIdLst>
    <p:handoutMasterId r:id="rId37"/>
  </p:handoutMasterIdLst>
  <p:sldIdLst>
    <p:sldId id="256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7" r:id="rId22"/>
    <p:sldId id="290" r:id="rId23"/>
    <p:sldId id="295" r:id="rId24"/>
    <p:sldId id="278" r:id="rId25"/>
    <p:sldId id="279" r:id="rId26"/>
    <p:sldId id="292" r:id="rId27"/>
    <p:sldId id="280" r:id="rId28"/>
    <p:sldId id="293" r:id="rId29"/>
    <p:sldId id="281" r:id="rId30"/>
    <p:sldId id="282" r:id="rId31"/>
    <p:sldId id="283" r:id="rId32"/>
    <p:sldId id="284" r:id="rId33"/>
    <p:sldId id="286" r:id="rId34"/>
    <p:sldId id="291" r:id="rId3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46" y="-78"/>
      </p:cViewPr>
      <p:guideLst>
        <p:guide orient="horz" pos="2160"/>
        <p:guide orient="horz" pos="3566"/>
        <p:guide pos="2880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87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1"/>
          <c:order val="0"/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Blad1!$D$1:$D$400</c:f>
              <c:numCache>
                <c:formatCode>General</c:formatCode>
                <c:ptCount val="4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</c:numCache>
            </c:numRef>
          </c:xVal>
          <c:yVal>
            <c:numRef>
              <c:f>Blad1!$F$1:$F$400</c:f>
              <c:numCache>
                <c:formatCode>General</c:formatCode>
                <c:ptCount val="400"/>
                <c:pt idx="0">
                  <c:v>0.16666666666666671</c:v>
                </c:pt>
                <c:pt idx="1">
                  <c:v>0.16666666666666671</c:v>
                </c:pt>
                <c:pt idx="2">
                  <c:v>0.16666666666666671</c:v>
                </c:pt>
                <c:pt idx="3">
                  <c:v>0.16666666666666671</c:v>
                </c:pt>
                <c:pt idx="4">
                  <c:v>0.16666666666666671</c:v>
                </c:pt>
                <c:pt idx="5">
                  <c:v>0.16666666666666671</c:v>
                </c:pt>
                <c:pt idx="6">
                  <c:v>0.16666666666666671</c:v>
                </c:pt>
                <c:pt idx="7">
                  <c:v>0.16666666666666671</c:v>
                </c:pt>
                <c:pt idx="8">
                  <c:v>0.16666666666666671</c:v>
                </c:pt>
                <c:pt idx="9">
                  <c:v>0.16666666666666671</c:v>
                </c:pt>
                <c:pt idx="10">
                  <c:v>0.16666666666666671</c:v>
                </c:pt>
                <c:pt idx="11">
                  <c:v>0.16666666666666671</c:v>
                </c:pt>
                <c:pt idx="12">
                  <c:v>0.16666666666666671</c:v>
                </c:pt>
                <c:pt idx="13">
                  <c:v>0.16666666666666671</c:v>
                </c:pt>
                <c:pt idx="14">
                  <c:v>0.16666666666666671</c:v>
                </c:pt>
                <c:pt idx="15">
                  <c:v>0.16666666666666671</c:v>
                </c:pt>
                <c:pt idx="16">
                  <c:v>0.16666666666666671</c:v>
                </c:pt>
                <c:pt idx="17">
                  <c:v>0.16666666666666671</c:v>
                </c:pt>
                <c:pt idx="18">
                  <c:v>0.16666666666666671</c:v>
                </c:pt>
                <c:pt idx="19">
                  <c:v>0.16666666666666671</c:v>
                </c:pt>
                <c:pt idx="20">
                  <c:v>0.16666666666666671</c:v>
                </c:pt>
                <c:pt idx="21">
                  <c:v>0.16666666666666671</c:v>
                </c:pt>
                <c:pt idx="22">
                  <c:v>0.16666666666666671</c:v>
                </c:pt>
                <c:pt idx="23">
                  <c:v>0.16666666666666671</c:v>
                </c:pt>
                <c:pt idx="24">
                  <c:v>0.16666666666666671</c:v>
                </c:pt>
                <c:pt idx="25">
                  <c:v>0.16666666666666671</c:v>
                </c:pt>
                <c:pt idx="26">
                  <c:v>0.16666666666666671</c:v>
                </c:pt>
                <c:pt idx="27">
                  <c:v>0.16666666666666671</c:v>
                </c:pt>
                <c:pt idx="28">
                  <c:v>0.16666666666666671</c:v>
                </c:pt>
                <c:pt idx="29">
                  <c:v>0.16666666666666671</c:v>
                </c:pt>
                <c:pt idx="30">
                  <c:v>0.16666666666666671</c:v>
                </c:pt>
                <c:pt idx="31">
                  <c:v>0.16666666666666671</c:v>
                </c:pt>
                <c:pt idx="32">
                  <c:v>0.16666666666666671</c:v>
                </c:pt>
                <c:pt idx="33">
                  <c:v>0.16666666666666671</c:v>
                </c:pt>
                <c:pt idx="34">
                  <c:v>0.16666666666666671</c:v>
                </c:pt>
                <c:pt idx="35">
                  <c:v>0.16666666666666671</c:v>
                </c:pt>
                <c:pt idx="36">
                  <c:v>0.16666666666666671</c:v>
                </c:pt>
                <c:pt idx="37">
                  <c:v>0.16666666666666671</c:v>
                </c:pt>
                <c:pt idx="38">
                  <c:v>0.16666666666666671</c:v>
                </c:pt>
                <c:pt idx="39">
                  <c:v>0.16666666666666671</c:v>
                </c:pt>
                <c:pt idx="40">
                  <c:v>0.16666666666666671</c:v>
                </c:pt>
                <c:pt idx="41">
                  <c:v>0.16666666666666671</c:v>
                </c:pt>
                <c:pt idx="42">
                  <c:v>0.16666666666666671</c:v>
                </c:pt>
                <c:pt idx="43">
                  <c:v>0.16666666666666671</c:v>
                </c:pt>
                <c:pt idx="44">
                  <c:v>0.16666666666666671</c:v>
                </c:pt>
                <c:pt idx="45">
                  <c:v>0.16666666666666671</c:v>
                </c:pt>
                <c:pt idx="46">
                  <c:v>0.16666666666666671</c:v>
                </c:pt>
                <c:pt idx="47">
                  <c:v>0.16666666666666671</c:v>
                </c:pt>
                <c:pt idx="48">
                  <c:v>0.16666666666666671</c:v>
                </c:pt>
                <c:pt idx="49">
                  <c:v>0.16666666666666671</c:v>
                </c:pt>
                <c:pt idx="50">
                  <c:v>0.16666666666666671</c:v>
                </c:pt>
                <c:pt idx="51">
                  <c:v>0.16666666666666671</c:v>
                </c:pt>
                <c:pt idx="52">
                  <c:v>0.16666666666666671</c:v>
                </c:pt>
                <c:pt idx="53">
                  <c:v>0.16666666666666671</c:v>
                </c:pt>
                <c:pt idx="54">
                  <c:v>0.16666666666666671</c:v>
                </c:pt>
                <c:pt idx="55">
                  <c:v>0.16666666666666671</c:v>
                </c:pt>
                <c:pt idx="56">
                  <c:v>0.16666666666666671</c:v>
                </c:pt>
                <c:pt idx="57">
                  <c:v>0.16666666666666671</c:v>
                </c:pt>
                <c:pt idx="58">
                  <c:v>0.16666666666666671</c:v>
                </c:pt>
                <c:pt idx="59">
                  <c:v>0.16666666666666671</c:v>
                </c:pt>
                <c:pt idx="60">
                  <c:v>0.16666666666666671</c:v>
                </c:pt>
                <c:pt idx="61">
                  <c:v>0.16666666666666671</c:v>
                </c:pt>
                <c:pt idx="62">
                  <c:v>0.16666666666666671</c:v>
                </c:pt>
                <c:pt idx="63">
                  <c:v>0.16666666666666671</c:v>
                </c:pt>
                <c:pt idx="64">
                  <c:v>0.16666666666666671</c:v>
                </c:pt>
                <c:pt idx="65">
                  <c:v>0.16666666666666671</c:v>
                </c:pt>
                <c:pt idx="66">
                  <c:v>0.16666666666666671</c:v>
                </c:pt>
                <c:pt idx="67">
                  <c:v>0.16666666666666671</c:v>
                </c:pt>
                <c:pt idx="68">
                  <c:v>0.16666666666666671</c:v>
                </c:pt>
                <c:pt idx="69">
                  <c:v>0.16666666666666671</c:v>
                </c:pt>
                <c:pt idx="70">
                  <c:v>0.16666666666666671</c:v>
                </c:pt>
                <c:pt idx="71">
                  <c:v>0.16666666666666671</c:v>
                </c:pt>
                <c:pt idx="72">
                  <c:v>0.16666666666666671</c:v>
                </c:pt>
                <c:pt idx="73">
                  <c:v>0.16666666666666671</c:v>
                </c:pt>
                <c:pt idx="74">
                  <c:v>0.16666666666666671</c:v>
                </c:pt>
                <c:pt idx="75">
                  <c:v>0.16666666666666671</c:v>
                </c:pt>
                <c:pt idx="76">
                  <c:v>0.16666666666666671</c:v>
                </c:pt>
                <c:pt idx="77">
                  <c:v>0.16666666666666671</c:v>
                </c:pt>
                <c:pt idx="78">
                  <c:v>0.16666666666666671</c:v>
                </c:pt>
                <c:pt idx="79">
                  <c:v>0.16666666666666671</c:v>
                </c:pt>
                <c:pt idx="80">
                  <c:v>0.16666666666666671</c:v>
                </c:pt>
                <c:pt idx="81">
                  <c:v>0.16666666666666671</c:v>
                </c:pt>
                <c:pt idx="82">
                  <c:v>0.16666666666666671</c:v>
                </c:pt>
                <c:pt idx="83">
                  <c:v>0.16666666666666671</c:v>
                </c:pt>
                <c:pt idx="84">
                  <c:v>0.16666666666666671</c:v>
                </c:pt>
                <c:pt idx="85">
                  <c:v>0.16666666666666671</c:v>
                </c:pt>
                <c:pt idx="86">
                  <c:v>0.16666666666666671</c:v>
                </c:pt>
                <c:pt idx="87">
                  <c:v>0.16666666666666671</c:v>
                </c:pt>
                <c:pt idx="88">
                  <c:v>0.16666666666666671</c:v>
                </c:pt>
                <c:pt idx="89">
                  <c:v>0.16666666666666671</c:v>
                </c:pt>
                <c:pt idx="90">
                  <c:v>0.16666666666666671</c:v>
                </c:pt>
                <c:pt idx="91">
                  <c:v>0.16666666666666671</c:v>
                </c:pt>
                <c:pt idx="92">
                  <c:v>0.16666666666666671</c:v>
                </c:pt>
                <c:pt idx="93">
                  <c:v>0.16666666666666671</c:v>
                </c:pt>
                <c:pt idx="94">
                  <c:v>0.16666666666666671</c:v>
                </c:pt>
                <c:pt idx="95">
                  <c:v>0.16666666666666671</c:v>
                </c:pt>
                <c:pt idx="96">
                  <c:v>0.16666666666666671</c:v>
                </c:pt>
                <c:pt idx="97">
                  <c:v>0.16666666666666671</c:v>
                </c:pt>
                <c:pt idx="98">
                  <c:v>0.16666666666666671</c:v>
                </c:pt>
                <c:pt idx="99">
                  <c:v>0.16666666666666671</c:v>
                </c:pt>
                <c:pt idx="100">
                  <c:v>0.16666666666666671</c:v>
                </c:pt>
                <c:pt idx="101">
                  <c:v>0.16666666666666671</c:v>
                </c:pt>
                <c:pt idx="102">
                  <c:v>0.16666666666666671</c:v>
                </c:pt>
                <c:pt idx="103">
                  <c:v>0.16666666666666671</c:v>
                </c:pt>
                <c:pt idx="104">
                  <c:v>0.16666666666666671</c:v>
                </c:pt>
                <c:pt idx="105">
                  <c:v>0.16666666666666671</c:v>
                </c:pt>
                <c:pt idx="106">
                  <c:v>0.16666666666666671</c:v>
                </c:pt>
                <c:pt idx="107">
                  <c:v>0.16666666666666671</c:v>
                </c:pt>
                <c:pt idx="108">
                  <c:v>0.16666666666666671</c:v>
                </c:pt>
                <c:pt idx="109">
                  <c:v>0.16666666666666671</c:v>
                </c:pt>
                <c:pt idx="110">
                  <c:v>0.16666666666666671</c:v>
                </c:pt>
                <c:pt idx="111">
                  <c:v>0.16666666666666671</c:v>
                </c:pt>
                <c:pt idx="112">
                  <c:v>0.16666666666666671</c:v>
                </c:pt>
                <c:pt idx="113">
                  <c:v>0.16666666666666671</c:v>
                </c:pt>
                <c:pt idx="114">
                  <c:v>0.16666666666666671</c:v>
                </c:pt>
                <c:pt idx="115">
                  <c:v>0.16666666666666671</c:v>
                </c:pt>
                <c:pt idx="116">
                  <c:v>0.16666666666666671</c:v>
                </c:pt>
                <c:pt idx="117">
                  <c:v>0.16666666666666671</c:v>
                </c:pt>
                <c:pt idx="118">
                  <c:v>0.16666666666666671</c:v>
                </c:pt>
                <c:pt idx="119">
                  <c:v>0.16666666666666671</c:v>
                </c:pt>
                <c:pt idx="120">
                  <c:v>0.16666666666666671</c:v>
                </c:pt>
                <c:pt idx="121">
                  <c:v>0.16666666666666671</c:v>
                </c:pt>
                <c:pt idx="122">
                  <c:v>0.16666666666666671</c:v>
                </c:pt>
                <c:pt idx="123">
                  <c:v>0.16666666666666671</c:v>
                </c:pt>
                <c:pt idx="124">
                  <c:v>0.16666666666666671</c:v>
                </c:pt>
                <c:pt idx="125">
                  <c:v>0.16666666666666671</c:v>
                </c:pt>
                <c:pt idx="126">
                  <c:v>0.16666666666666671</c:v>
                </c:pt>
                <c:pt idx="127">
                  <c:v>0.16666666666666671</c:v>
                </c:pt>
                <c:pt idx="128">
                  <c:v>0.16666666666666671</c:v>
                </c:pt>
                <c:pt idx="129">
                  <c:v>0.16666666666666671</c:v>
                </c:pt>
                <c:pt idx="130">
                  <c:v>0.16666666666666671</c:v>
                </c:pt>
                <c:pt idx="131">
                  <c:v>0.16666666666666671</c:v>
                </c:pt>
                <c:pt idx="132">
                  <c:v>0.16666666666666671</c:v>
                </c:pt>
                <c:pt idx="133">
                  <c:v>0.16666666666666671</c:v>
                </c:pt>
                <c:pt idx="134">
                  <c:v>0.16666666666666671</c:v>
                </c:pt>
                <c:pt idx="135">
                  <c:v>0.16666666666666671</c:v>
                </c:pt>
                <c:pt idx="136">
                  <c:v>0.16666666666666671</c:v>
                </c:pt>
                <c:pt idx="137">
                  <c:v>0.16666666666666671</c:v>
                </c:pt>
                <c:pt idx="138">
                  <c:v>0.16666666666666671</c:v>
                </c:pt>
                <c:pt idx="139">
                  <c:v>0.16666666666666671</c:v>
                </c:pt>
                <c:pt idx="140">
                  <c:v>0.16666666666666671</c:v>
                </c:pt>
                <c:pt idx="141">
                  <c:v>0.16666666666666671</c:v>
                </c:pt>
                <c:pt idx="142">
                  <c:v>0.16666666666666671</c:v>
                </c:pt>
                <c:pt idx="143">
                  <c:v>0.16666666666666671</c:v>
                </c:pt>
                <c:pt idx="144">
                  <c:v>0.16666666666666671</c:v>
                </c:pt>
                <c:pt idx="145">
                  <c:v>0.16666666666666671</c:v>
                </c:pt>
                <c:pt idx="146">
                  <c:v>0.16666666666666671</c:v>
                </c:pt>
                <c:pt idx="147">
                  <c:v>0.16666666666666671</c:v>
                </c:pt>
                <c:pt idx="148">
                  <c:v>0.16666666666666671</c:v>
                </c:pt>
                <c:pt idx="149">
                  <c:v>0.16666666666666671</c:v>
                </c:pt>
                <c:pt idx="150">
                  <c:v>0.16666666666666671</c:v>
                </c:pt>
                <c:pt idx="151">
                  <c:v>0.16666666666666671</c:v>
                </c:pt>
                <c:pt idx="152">
                  <c:v>0.16666666666666671</c:v>
                </c:pt>
                <c:pt idx="153">
                  <c:v>0.16666666666666671</c:v>
                </c:pt>
                <c:pt idx="154">
                  <c:v>0.16666666666666671</c:v>
                </c:pt>
                <c:pt idx="155">
                  <c:v>0.16666666666666671</c:v>
                </c:pt>
                <c:pt idx="156">
                  <c:v>0.16666666666666671</c:v>
                </c:pt>
                <c:pt idx="157">
                  <c:v>0.16666666666666671</c:v>
                </c:pt>
                <c:pt idx="158">
                  <c:v>0.16666666666666671</c:v>
                </c:pt>
                <c:pt idx="159">
                  <c:v>0.16666666666666671</c:v>
                </c:pt>
                <c:pt idx="160">
                  <c:v>0.16666666666666671</c:v>
                </c:pt>
                <c:pt idx="161">
                  <c:v>0.16666666666666671</c:v>
                </c:pt>
                <c:pt idx="162">
                  <c:v>0.16666666666666671</c:v>
                </c:pt>
                <c:pt idx="163">
                  <c:v>0.16666666666666671</c:v>
                </c:pt>
                <c:pt idx="164">
                  <c:v>0.16666666666666671</c:v>
                </c:pt>
                <c:pt idx="165">
                  <c:v>0.16666666666666671</c:v>
                </c:pt>
                <c:pt idx="166">
                  <c:v>0.16666666666666671</c:v>
                </c:pt>
                <c:pt idx="167">
                  <c:v>0.16666666666666671</c:v>
                </c:pt>
                <c:pt idx="168">
                  <c:v>0.16666666666666671</c:v>
                </c:pt>
                <c:pt idx="169">
                  <c:v>0.16666666666666671</c:v>
                </c:pt>
                <c:pt idx="170">
                  <c:v>0.16666666666666671</c:v>
                </c:pt>
                <c:pt idx="171">
                  <c:v>0.16666666666666671</c:v>
                </c:pt>
                <c:pt idx="172">
                  <c:v>0.16666666666666671</c:v>
                </c:pt>
                <c:pt idx="173">
                  <c:v>0.16666666666666671</c:v>
                </c:pt>
                <c:pt idx="174">
                  <c:v>0.16666666666666671</c:v>
                </c:pt>
                <c:pt idx="175">
                  <c:v>0.16666666666666671</c:v>
                </c:pt>
                <c:pt idx="176">
                  <c:v>0.16666666666666671</c:v>
                </c:pt>
                <c:pt idx="177">
                  <c:v>0.16666666666666671</c:v>
                </c:pt>
                <c:pt idx="178">
                  <c:v>0.16666666666666671</c:v>
                </c:pt>
                <c:pt idx="179">
                  <c:v>0.16666666666666671</c:v>
                </c:pt>
                <c:pt idx="180">
                  <c:v>0.16666666666666671</c:v>
                </c:pt>
                <c:pt idx="181">
                  <c:v>0.16666666666666671</c:v>
                </c:pt>
                <c:pt idx="182">
                  <c:v>0.16666666666666671</c:v>
                </c:pt>
                <c:pt idx="183">
                  <c:v>0.16666666666666671</c:v>
                </c:pt>
                <c:pt idx="184">
                  <c:v>0.16666666666666671</c:v>
                </c:pt>
                <c:pt idx="185">
                  <c:v>0.16666666666666671</c:v>
                </c:pt>
                <c:pt idx="186">
                  <c:v>0.16666666666666671</c:v>
                </c:pt>
                <c:pt idx="187">
                  <c:v>0.16666666666666671</c:v>
                </c:pt>
                <c:pt idx="188">
                  <c:v>0.16666666666666671</c:v>
                </c:pt>
                <c:pt idx="189">
                  <c:v>0.16666666666666671</c:v>
                </c:pt>
                <c:pt idx="190">
                  <c:v>0.16666666666666671</c:v>
                </c:pt>
                <c:pt idx="191">
                  <c:v>0.16666666666666671</c:v>
                </c:pt>
                <c:pt idx="192">
                  <c:v>0.16666666666666671</c:v>
                </c:pt>
                <c:pt idx="193">
                  <c:v>0.16666666666666671</c:v>
                </c:pt>
                <c:pt idx="194">
                  <c:v>0.16666666666666671</c:v>
                </c:pt>
                <c:pt idx="195">
                  <c:v>0.16666666666666671</c:v>
                </c:pt>
                <c:pt idx="196">
                  <c:v>0.16666666666666671</c:v>
                </c:pt>
                <c:pt idx="197">
                  <c:v>0.16666666666666671</c:v>
                </c:pt>
                <c:pt idx="198">
                  <c:v>0.16666666666666671</c:v>
                </c:pt>
                <c:pt idx="199">
                  <c:v>0.16666666666666671</c:v>
                </c:pt>
                <c:pt idx="200">
                  <c:v>0.16666666666666671</c:v>
                </c:pt>
                <c:pt idx="201">
                  <c:v>0.16666666666666671</c:v>
                </c:pt>
                <c:pt idx="202">
                  <c:v>0.16666666666666671</c:v>
                </c:pt>
                <c:pt idx="203">
                  <c:v>0.16666666666666671</c:v>
                </c:pt>
                <c:pt idx="204">
                  <c:v>0.16666666666666671</c:v>
                </c:pt>
                <c:pt idx="205">
                  <c:v>0.16666666666666671</c:v>
                </c:pt>
                <c:pt idx="206">
                  <c:v>0.16666666666666671</c:v>
                </c:pt>
                <c:pt idx="207">
                  <c:v>0.16666666666666671</c:v>
                </c:pt>
                <c:pt idx="208">
                  <c:v>0.16666666666666671</c:v>
                </c:pt>
                <c:pt idx="209">
                  <c:v>0.16666666666666671</c:v>
                </c:pt>
                <c:pt idx="210">
                  <c:v>0.16666666666666671</c:v>
                </c:pt>
                <c:pt idx="211">
                  <c:v>0.16666666666666671</c:v>
                </c:pt>
                <c:pt idx="212">
                  <c:v>0.16666666666666671</c:v>
                </c:pt>
                <c:pt idx="213">
                  <c:v>0.16666666666666671</c:v>
                </c:pt>
                <c:pt idx="214">
                  <c:v>0.16666666666666671</c:v>
                </c:pt>
                <c:pt idx="215">
                  <c:v>0.16666666666666671</c:v>
                </c:pt>
                <c:pt idx="216">
                  <c:v>0.16666666666666671</c:v>
                </c:pt>
                <c:pt idx="217">
                  <c:v>0.16666666666666671</c:v>
                </c:pt>
                <c:pt idx="218">
                  <c:v>0.16666666666666671</c:v>
                </c:pt>
                <c:pt idx="219">
                  <c:v>0.16666666666666671</c:v>
                </c:pt>
                <c:pt idx="220">
                  <c:v>0.16666666666666671</c:v>
                </c:pt>
                <c:pt idx="221">
                  <c:v>0.16666666666666671</c:v>
                </c:pt>
                <c:pt idx="222">
                  <c:v>0.16666666666666671</c:v>
                </c:pt>
                <c:pt idx="223">
                  <c:v>0.16666666666666671</c:v>
                </c:pt>
                <c:pt idx="224">
                  <c:v>0.16666666666666671</c:v>
                </c:pt>
                <c:pt idx="225">
                  <c:v>0.16666666666666671</c:v>
                </c:pt>
                <c:pt idx="226">
                  <c:v>0.16666666666666671</c:v>
                </c:pt>
                <c:pt idx="227">
                  <c:v>0.16666666666666671</c:v>
                </c:pt>
                <c:pt idx="228">
                  <c:v>0.16666666666666671</c:v>
                </c:pt>
                <c:pt idx="229">
                  <c:v>0.16666666666666671</c:v>
                </c:pt>
                <c:pt idx="230">
                  <c:v>0.16666666666666671</c:v>
                </c:pt>
                <c:pt idx="231">
                  <c:v>0.16666666666666671</c:v>
                </c:pt>
                <c:pt idx="232">
                  <c:v>0.16666666666666671</c:v>
                </c:pt>
                <c:pt idx="233">
                  <c:v>0.16666666666666671</c:v>
                </c:pt>
                <c:pt idx="234">
                  <c:v>0.16666666666666671</c:v>
                </c:pt>
                <c:pt idx="235">
                  <c:v>0.16666666666666671</c:v>
                </c:pt>
                <c:pt idx="236">
                  <c:v>0.16666666666666671</c:v>
                </c:pt>
                <c:pt idx="237">
                  <c:v>0.16666666666666671</c:v>
                </c:pt>
                <c:pt idx="238">
                  <c:v>0.16666666666666671</c:v>
                </c:pt>
                <c:pt idx="239">
                  <c:v>0.16666666666666671</c:v>
                </c:pt>
                <c:pt idx="240">
                  <c:v>0.16666666666666671</c:v>
                </c:pt>
                <c:pt idx="241">
                  <c:v>0.16666666666666671</c:v>
                </c:pt>
                <c:pt idx="242">
                  <c:v>0.16666666666666671</c:v>
                </c:pt>
                <c:pt idx="243">
                  <c:v>0.16666666666666671</c:v>
                </c:pt>
                <c:pt idx="244">
                  <c:v>0.16666666666666671</c:v>
                </c:pt>
                <c:pt idx="245">
                  <c:v>0.16666666666666671</c:v>
                </c:pt>
                <c:pt idx="246">
                  <c:v>0.16666666666666671</c:v>
                </c:pt>
                <c:pt idx="247">
                  <c:v>0.16666666666666671</c:v>
                </c:pt>
                <c:pt idx="248">
                  <c:v>0.16666666666666671</c:v>
                </c:pt>
                <c:pt idx="249">
                  <c:v>0.16666666666666671</c:v>
                </c:pt>
                <c:pt idx="250">
                  <c:v>0.16666666666666671</c:v>
                </c:pt>
                <c:pt idx="251">
                  <c:v>0.16666666666666671</c:v>
                </c:pt>
                <c:pt idx="252">
                  <c:v>0.16666666666666671</c:v>
                </c:pt>
                <c:pt idx="253">
                  <c:v>0.16666666666666671</c:v>
                </c:pt>
                <c:pt idx="254">
                  <c:v>0.16666666666666671</c:v>
                </c:pt>
                <c:pt idx="255">
                  <c:v>0.16666666666666671</c:v>
                </c:pt>
                <c:pt idx="256">
                  <c:v>0.16666666666666671</c:v>
                </c:pt>
                <c:pt idx="257">
                  <c:v>0.16666666666666671</c:v>
                </c:pt>
                <c:pt idx="258">
                  <c:v>0.16666666666666671</c:v>
                </c:pt>
                <c:pt idx="259">
                  <c:v>0.16666666666666671</c:v>
                </c:pt>
                <c:pt idx="260">
                  <c:v>0.16666666666666671</c:v>
                </c:pt>
                <c:pt idx="261">
                  <c:v>0.16666666666666671</c:v>
                </c:pt>
                <c:pt idx="262">
                  <c:v>0.16666666666666671</c:v>
                </c:pt>
                <c:pt idx="263">
                  <c:v>0.16666666666666671</c:v>
                </c:pt>
                <c:pt idx="264">
                  <c:v>0.16666666666666671</c:v>
                </c:pt>
                <c:pt idx="265">
                  <c:v>0.16666666666666671</c:v>
                </c:pt>
                <c:pt idx="266">
                  <c:v>0.16666666666666671</c:v>
                </c:pt>
                <c:pt idx="267">
                  <c:v>0.16666666666666671</c:v>
                </c:pt>
                <c:pt idx="268">
                  <c:v>0.16666666666666671</c:v>
                </c:pt>
                <c:pt idx="269">
                  <c:v>0.16666666666666671</c:v>
                </c:pt>
                <c:pt idx="270">
                  <c:v>0.16666666666666671</c:v>
                </c:pt>
                <c:pt idx="271">
                  <c:v>0.16666666666666671</c:v>
                </c:pt>
                <c:pt idx="272">
                  <c:v>0.16666666666666671</c:v>
                </c:pt>
                <c:pt idx="273">
                  <c:v>0.16666666666666671</c:v>
                </c:pt>
                <c:pt idx="274">
                  <c:v>0.16666666666666671</c:v>
                </c:pt>
                <c:pt idx="275">
                  <c:v>0.16666666666666671</c:v>
                </c:pt>
                <c:pt idx="276">
                  <c:v>0.16666666666666671</c:v>
                </c:pt>
                <c:pt idx="277">
                  <c:v>0.16666666666666671</c:v>
                </c:pt>
                <c:pt idx="278">
                  <c:v>0.16666666666666671</c:v>
                </c:pt>
                <c:pt idx="279">
                  <c:v>0.16666666666666671</c:v>
                </c:pt>
                <c:pt idx="280">
                  <c:v>0.16666666666666671</c:v>
                </c:pt>
                <c:pt idx="281">
                  <c:v>0.16666666666666671</c:v>
                </c:pt>
                <c:pt idx="282">
                  <c:v>0.16666666666666671</c:v>
                </c:pt>
                <c:pt idx="283">
                  <c:v>0.16666666666666671</c:v>
                </c:pt>
                <c:pt idx="284">
                  <c:v>0.16666666666666671</c:v>
                </c:pt>
                <c:pt idx="285">
                  <c:v>0.16666666666666671</c:v>
                </c:pt>
                <c:pt idx="286">
                  <c:v>0.16666666666666671</c:v>
                </c:pt>
                <c:pt idx="287">
                  <c:v>0.16666666666666671</c:v>
                </c:pt>
                <c:pt idx="288">
                  <c:v>0.16666666666666671</c:v>
                </c:pt>
                <c:pt idx="289">
                  <c:v>0.16666666666666671</c:v>
                </c:pt>
                <c:pt idx="290">
                  <c:v>0.16666666666666671</c:v>
                </c:pt>
                <c:pt idx="291">
                  <c:v>0.16666666666666671</c:v>
                </c:pt>
                <c:pt idx="292">
                  <c:v>0.16666666666666671</c:v>
                </c:pt>
                <c:pt idx="293">
                  <c:v>0.16666666666666671</c:v>
                </c:pt>
                <c:pt idx="294">
                  <c:v>0.16666666666666671</c:v>
                </c:pt>
                <c:pt idx="295">
                  <c:v>0.16666666666666671</c:v>
                </c:pt>
                <c:pt idx="296">
                  <c:v>0.16666666666666671</c:v>
                </c:pt>
                <c:pt idx="297">
                  <c:v>0.16666666666666671</c:v>
                </c:pt>
                <c:pt idx="298">
                  <c:v>0.16666666666666671</c:v>
                </c:pt>
                <c:pt idx="299">
                  <c:v>0.16666666666666671</c:v>
                </c:pt>
                <c:pt idx="300">
                  <c:v>0.16666666666666671</c:v>
                </c:pt>
                <c:pt idx="301">
                  <c:v>0.16666666666666671</c:v>
                </c:pt>
                <c:pt idx="302">
                  <c:v>0.16666666666666671</c:v>
                </c:pt>
                <c:pt idx="303">
                  <c:v>0.16666666666666671</c:v>
                </c:pt>
                <c:pt idx="304">
                  <c:v>0.16666666666666671</c:v>
                </c:pt>
                <c:pt idx="305">
                  <c:v>0.16666666666666671</c:v>
                </c:pt>
                <c:pt idx="306">
                  <c:v>0.16666666666666671</c:v>
                </c:pt>
                <c:pt idx="307">
                  <c:v>0.16666666666666671</c:v>
                </c:pt>
                <c:pt idx="308">
                  <c:v>0.16666666666666671</c:v>
                </c:pt>
                <c:pt idx="309">
                  <c:v>0.16666666666666671</c:v>
                </c:pt>
                <c:pt idx="310">
                  <c:v>0.16666666666666671</c:v>
                </c:pt>
                <c:pt idx="311">
                  <c:v>0.16666666666666671</c:v>
                </c:pt>
                <c:pt idx="312">
                  <c:v>0.16666666666666671</c:v>
                </c:pt>
                <c:pt idx="313">
                  <c:v>0.16666666666666671</c:v>
                </c:pt>
                <c:pt idx="314">
                  <c:v>0.16666666666666671</c:v>
                </c:pt>
                <c:pt idx="315">
                  <c:v>0.16666666666666671</c:v>
                </c:pt>
                <c:pt idx="316">
                  <c:v>0.16666666666666671</c:v>
                </c:pt>
                <c:pt idx="317">
                  <c:v>0.16666666666666671</c:v>
                </c:pt>
                <c:pt idx="318">
                  <c:v>0.16666666666666671</c:v>
                </c:pt>
                <c:pt idx="319">
                  <c:v>0.16666666666666671</c:v>
                </c:pt>
                <c:pt idx="320">
                  <c:v>0.16666666666666671</c:v>
                </c:pt>
                <c:pt idx="321">
                  <c:v>0.16666666666666671</c:v>
                </c:pt>
                <c:pt idx="322">
                  <c:v>0.16666666666666671</c:v>
                </c:pt>
                <c:pt idx="323">
                  <c:v>0.16666666666666671</c:v>
                </c:pt>
                <c:pt idx="324">
                  <c:v>0.16666666666666671</c:v>
                </c:pt>
                <c:pt idx="325">
                  <c:v>0.16666666666666671</c:v>
                </c:pt>
                <c:pt idx="326">
                  <c:v>0.16666666666666671</c:v>
                </c:pt>
                <c:pt idx="327">
                  <c:v>0.16666666666666671</c:v>
                </c:pt>
                <c:pt idx="328">
                  <c:v>0.16666666666666671</c:v>
                </c:pt>
                <c:pt idx="329">
                  <c:v>0.16666666666666671</c:v>
                </c:pt>
                <c:pt idx="330">
                  <c:v>0.16666666666666671</c:v>
                </c:pt>
                <c:pt idx="331">
                  <c:v>0.16666666666666671</c:v>
                </c:pt>
                <c:pt idx="332">
                  <c:v>0.16666666666666671</c:v>
                </c:pt>
                <c:pt idx="333">
                  <c:v>0.16666666666666671</c:v>
                </c:pt>
                <c:pt idx="334">
                  <c:v>0.16666666666666671</c:v>
                </c:pt>
                <c:pt idx="335">
                  <c:v>0.16666666666666671</c:v>
                </c:pt>
                <c:pt idx="336">
                  <c:v>0.16666666666666671</c:v>
                </c:pt>
                <c:pt idx="337">
                  <c:v>0.16666666666666671</c:v>
                </c:pt>
                <c:pt idx="338">
                  <c:v>0.16666666666666671</c:v>
                </c:pt>
                <c:pt idx="339">
                  <c:v>0.16666666666666671</c:v>
                </c:pt>
                <c:pt idx="340">
                  <c:v>0.16666666666666671</c:v>
                </c:pt>
                <c:pt idx="341">
                  <c:v>0.16666666666666671</c:v>
                </c:pt>
                <c:pt idx="342">
                  <c:v>0.16666666666666671</c:v>
                </c:pt>
                <c:pt idx="343">
                  <c:v>0.16666666666666671</c:v>
                </c:pt>
                <c:pt idx="344">
                  <c:v>0.16666666666666671</c:v>
                </c:pt>
                <c:pt idx="345">
                  <c:v>0.16666666666666671</c:v>
                </c:pt>
                <c:pt idx="346">
                  <c:v>0.16666666666666671</c:v>
                </c:pt>
                <c:pt idx="347">
                  <c:v>0.16666666666666671</c:v>
                </c:pt>
                <c:pt idx="348">
                  <c:v>0.16666666666666671</c:v>
                </c:pt>
                <c:pt idx="349">
                  <c:v>0.16666666666666671</c:v>
                </c:pt>
                <c:pt idx="350">
                  <c:v>0.16666666666666671</c:v>
                </c:pt>
                <c:pt idx="351">
                  <c:v>0.16666666666666671</c:v>
                </c:pt>
                <c:pt idx="352">
                  <c:v>0.16666666666666671</c:v>
                </c:pt>
                <c:pt idx="353">
                  <c:v>0.16666666666666671</c:v>
                </c:pt>
                <c:pt idx="354">
                  <c:v>0.16666666666666671</c:v>
                </c:pt>
                <c:pt idx="355">
                  <c:v>0.16666666666666671</c:v>
                </c:pt>
                <c:pt idx="356">
                  <c:v>0.16666666666666671</c:v>
                </c:pt>
                <c:pt idx="357">
                  <c:v>0.16666666666666671</c:v>
                </c:pt>
                <c:pt idx="358">
                  <c:v>0.16666666666666671</c:v>
                </c:pt>
                <c:pt idx="359">
                  <c:v>0.16666666666666671</c:v>
                </c:pt>
                <c:pt idx="360">
                  <c:v>0.16666666666666671</c:v>
                </c:pt>
                <c:pt idx="361">
                  <c:v>0.16666666666666671</c:v>
                </c:pt>
                <c:pt idx="362">
                  <c:v>0.16666666666666671</c:v>
                </c:pt>
                <c:pt idx="363">
                  <c:v>0.16666666666666671</c:v>
                </c:pt>
                <c:pt idx="364">
                  <c:v>0.16666666666666671</c:v>
                </c:pt>
                <c:pt idx="365">
                  <c:v>0.16666666666666671</c:v>
                </c:pt>
                <c:pt idx="366">
                  <c:v>0.16666666666666671</c:v>
                </c:pt>
                <c:pt idx="367">
                  <c:v>0.16666666666666671</c:v>
                </c:pt>
                <c:pt idx="368">
                  <c:v>0.16666666666666671</c:v>
                </c:pt>
                <c:pt idx="369">
                  <c:v>0.16666666666666671</c:v>
                </c:pt>
                <c:pt idx="370">
                  <c:v>0.16666666666666671</c:v>
                </c:pt>
                <c:pt idx="371">
                  <c:v>0.16666666666666671</c:v>
                </c:pt>
                <c:pt idx="372">
                  <c:v>0.16666666666666671</c:v>
                </c:pt>
                <c:pt idx="373">
                  <c:v>0.16666666666666671</c:v>
                </c:pt>
                <c:pt idx="374">
                  <c:v>0.16666666666666671</c:v>
                </c:pt>
                <c:pt idx="375">
                  <c:v>0.16666666666666671</c:v>
                </c:pt>
                <c:pt idx="376">
                  <c:v>0.16666666666666671</c:v>
                </c:pt>
                <c:pt idx="377">
                  <c:v>0.16666666666666671</c:v>
                </c:pt>
                <c:pt idx="378">
                  <c:v>0.16666666666666671</c:v>
                </c:pt>
                <c:pt idx="379">
                  <c:v>0.16666666666666671</c:v>
                </c:pt>
                <c:pt idx="380">
                  <c:v>0.16666666666666671</c:v>
                </c:pt>
                <c:pt idx="381">
                  <c:v>0.16666666666666671</c:v>
                </c:pt>
                <c:pt idx="382">
                  <c:v>0.16666666666666671</c:v>
                </c:pt>
                <c:pt idx="383">
                  <c:v>0.16666666666666671</c:v>
                </c:pt>
                <c:pt idx="384">
                  <c:v>0.16666666666666671</c:v>
                </c:pt>
                <c:pt idx="385">
                  <c:v>0.16666666666666671</c:v>
                </c:pt>
                <c:pt idx="386">
                  <c:v>0.16666666666666671</c:v>
                </c:pt>
                <c:pt idx="387">
                  <c:v>0.16666666666666671</c:v>
                </c:pt>
                <c:pt idx="388">
                  <c:v>0.16666666666666671</c:v>
                </c:pt>
                <c:pt idx="389">
                  <c:v>0.16666666666666671</c:v>
                </c:pt>
                <c:pt idx="390">
                  <c:v>0.16666666666666671</c:v>
                </c:pt>
                <c:pt idx="391">
                  <c:v>0.16666666666666671</c:v>
                </c:pt>
                <c:pt idx="392">
                  <c:v>0.16666666666666671</c:v>
                </c:pt>
                <c:pt idx="393">
                  <c:v>0.16666666666666671</c:v>
                </c:pt>
                <c:pt idx="394">
                  <c:v>0.16666666666666671</c:v>
                </c:pt>
                <c:pt idx="395">
                  <c:v>0.16666666666666671</c:v>
                </c:pt>
                <c:pt idx="396">
                  <c:v>0.16666666666666671</c:v>
                </c:pt>
                <c:pt idx="397">
                  <c:v>0.16666666666666671</c:v>
                </c:pt>
                <c:pt idx="398">
                  <c:v>0.16666666666666671</c:v>
                </c:pt>
                <c:pt idx="399">
                  <c:v>0.16666666666666671</c:v>
                </c:pt>
              </c:numCache>
            </c:numRef>
          </c:yVal>
        </c:ser>
        <c:ser>
          <c:idx val="0"/>
          <c:order val="1"/>
          <c:spPr>
            <a:ln>
              <a:solidFill>
                <a:schemeClr val="accent5">
                  <a:lumMod val="25000"/>
                </a:schemeClr>
              </a:solidFill>
            </a:ln>
          </c:spPr>
          <c:marker>
            <c:symbol val="none"/>
          </c:marker>
          <c:xVal>
            <c:numRef>
              <c:f>Blad1!$D$1:$D$400</c:f>
              <c:numCache>
                <c:formatCode>General</c:formatCode>
                <c:ptCount val="4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</c:numCache>
            </c:numRef>
          </c:xVal>
          <c:yVal>
            <c:numRef>
              <c:f>Blad1!$E$1:$E$400</c:f>
              <c:numCache>
                <c:formatCode>General</c:formatCode>
                <c:ptCount val="4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0.16666666666666671</c:v>
                </c:pt>
                <c:pt idx="6">
                  <c:v>0.14285714285714293</c:v>
                </c:pt>
                <c:pt idx="7">
                  <c:v>0.125</c:v>
                </c:pt>
                <c:pt idx="8">
                  <c:v>0.11111111111111113</c:v>
                </c:pt>
                <c:pt idx="9">
                  <c:v>0.1</c:v>
                </c:pt>
                <c:pt idx="10">
                  <c:v>0.18181818181818193</c:v>
                </c:pt>
                <c:pt idx="11">
                  <c:v>0.16666666666666671</c:v>
                </c:pt>
                <c:pt idx="12">
                  <c:v>0.15384615384615394</c:v>
                </c:pt>
                <c:pt idx="13">
                  <c:v>0.14285714285714293</c:v>
                </c:pt>
                <c:pt idx="14">
                  <c:v>0.2</c:v>
                </c:pt>
                <c:pt idx="15">
                  <c:v>0.18750000000000006</c:v>
                </c:pt>
                <c:pt idx="16">
                  <c:v>0.17647058823529418</c:v>
                </c:pt>
                <c:pt idx="17">
                  <c:v>0.22222222222222227</c:v>
                </c:pt>
                <c:pt idx="18">
                  <c:v>0.21052631578947376</c:v>
                </c:pt>
                <c:pt idx="19">
                  <c:v>0.25</c:v>
                </c:pt>
                <c:pt idx="20">
                  <c:v>0.23809523809523819</c:v>
                </c:pt>
                <c:pt idx="21">
                  <c:v>0.27272727272727282</c:v>
                </c:pt>
                <c:pt idx="22">
                  <c:v>0.26086956521739141</c:v>
                </c:pt>
                <c:pt idx="23">
                  <c:v>0.25</c:v>
                </c:pt>
                <c:pt idx="24">
                  <c:v>0.24000000000000005</c:v>
                </c:pt>
                <c:pt idx="25">
                  <c:v>0.26923076923076933</c:v>
                </c:pt>
                <c:pt idx="26">
                  <c:v>0.29629629629629628</c:v>
                </c:pt>
                <c:pt idx="27">
                  <c:v>0.28571428571428586</c:v>
                </c:pt>
                <c:pt idx="28">
                  <c:v>0.2758620689655174</c:v>
                </c:pt>
                <c:pt idx="29">
                  <c:v>0.26666666666666677</c:v>
                </c:pt>
                <c:pt idx="30">
                  <c:v>0.25806451612903231</c:v>
                </c:pt>
                <c:pt idx="31">
                  <c:v>0.25</c:v>
                </c:pt>
                <c:pt idx="32">
                  <c:v>0.24242424242424249</c:v>
                </c:pt>
                <c:pt idx="33">
                  <c:v>0.23529411764705888</c:v>
                </c:pt>
                <c:pt idx="34">
                  <c:v>0.2285714285714287</c:v>
                </c:pt>
                <c:pt idx="35">
                  <c:v>0.22222222222222227</c:v>
                </c:pt>
                <c:pt idx="36">
                  <c:v>0.21621621621621628</c:v>
                </c:pt>
                <c:pt idx="37">
                  <c:v>0.21052631578947376</c:v>
                </c:pt>
                <c:pt idx="38">
                  <c:v>0.20512820512820518</c:v>
                </c:pt>
                <c:pt idx="39">
                  <c:v>0.2</c:v>
                </c:pt>
                <c:pt idx="40">
                  <c:v>0.19512195121951217</c:v>
                </c:pt>
                <c:pt idx="41">
                  <c:v>0.19047619047619063</c:v>
                </c:pt>
                <c:pt idx="42">
                  <c:v>0.18604651162790703</c:v>
                </c:pt>
                <c:pt idx="43">
                  <c:v>0.20454545454545467</c:v>
                </c:pt>
                <c:pt idx="44">
                  <c:v>0.2</c:v>
                </c:pt>
                <c:pt idx="45">
                  <c:v>0.19565217391304343</c:v>
                </c:pt>
                <c:pt idx="46">
                  <c:v>0.1914893617021278</c:v>
                </c:pt>
                <c:pt idx="47">
                  <c:v>0.18750000000000006</c:v>
                </c:pt>
                <c:pt idx="48">
                  <c:v>0.20408163265306123</c:v>
                </c:pt>
                <c:pt idx="49">
                  <c:v>0.2</c:v>
                </c:pt>
                <c:pt idx="50">
                  <c:v>0.19607843137254913</c:v>
                </c:pt>
                <c:pt idx="51">
                  <c:v>0.19230769230769243</c:v>
                </c:pt>
                <c:pt idx="52">
                  <c:v>0.18867924528301888</c:v>
                </c:pt>
                <c:pt idx="53">
                  <c:v>0.20370370370370369</c:v>
                </c:pt>
                <c:pt idx="54">
                  <c:v>0.2</c:v>
                </c:pt>
                <c:pt idx="55">
                  <c:v>0.19642857142857142</c:v>
                </c:pt>
                <c:pt idx="56">
                  <c:v>0.19298245614035101</c:v>
                </c:pt>
                <c:pt idx="57">
                  <c:v>0.18965517241379309</c:v>
                </c:pt>
                <c:pt idx="58">
                  <c:v>0.18644067796610175</c:v>
                </c:pt>
                <c:pt idx="59">
                  <c:v>0.18333333333333343</c:v>
                </c:pt>
                <c:pt idx="60">
                  <c:v>0.18032786885245908</c:v>
                </c:pt>
                <c:pt idx="61">
                  <c:v>0.17741935483870977</c:v>
                </c:pt>
                <c:pt idx="62">
                  <c:v>0.17460317460317457</c:v>
                </c:pt>
                <c:pt idx="63">
                  <c:v>0.18750000000000006</c:v>
                </c:pt>
                <c:pt idx="64">
                  <c:v>0.18461538461538474</c:v>
                </c:pt>
                <c:pt idx="65">
                  <c:v>0.18181818181818193</c:v>
                </c:pt>
                <c:pt idx="66">
                  <c:v>0.17910447761194029</c:v>
                </c:pt>
                <c:pt idx="67">
                  <c:v>0.19117647058823534</c:v>
                </c:pt>
                <c:pt idx="68">
                  <c:v>0.18840579710144939</c:v>
                </c:pt>
                <c:pt idx="69">
                  <c:v>0.18571428571428583</c:v>
                </c:pt>
                <c:pt idx="70">
                  <c:v>0.18309859154929589</c:v>
                </c:pt>
                <c:pt idx="71">
                  <c:v>0.18055555555555555</c:v>
                </c:pt>
                <c:pt idx="72">
                  <c:v>0.17808219178082196</c:v>
                </c:pt>
                <c:pt idx="73">
                  <c:v>0.17567567567567563</c:v>
                </c:pt>
                <c:pt idx="74">
                  <c:v>0.17333333333333342</c:v>
                </c:pt>
                <c:pt idx="75">
                  <c:v>0.1710526315789474</c:v>
                </c:pt>
                <c:pt idx="76">
                  <c:v>0.16883116883116894</c:v>
                </c:pt>
                <c:pt idx="77">
                  <c:v>0.16666666666666671</c:v>
                </c:pt>
                <c:pt idx="78">
                  <c:v>0.16455696202531644</c:v>
                </c:pt>
                <c:pt idx="79">
                  <c:v>0.16250000000000006</c:v>
                </c:pt>
                <c:pt idx="80">
                  <c:v>0.16049382716049396</c:v>
                </c:pt>
                <c:pt idx="81">
                  <c:v>0.15853658536585372</c:v>
                </c:pt>
                <c:pt idx="82">
                  <c:v>0.15662650602409639</c:v>
                </c:pt>
                <c:pt idx="83">
                  <c:v>0.15476190476190488</c:v>
                </c:pt>
                <c:pt idx="84">
                  <c:v>0.1529411764705883</c:v>
                </c:pt>
                <c:pt idx="85">
                  <c:v>0.15116279069767441</c:v>
                </c:pt>
                <c:pt idx="86">
                  <c:v>0.14942528735632199</c:v>
                </c:pt>
                <c:pt idx="87">
                  <c:v>0.14772727272727279</c:v>
                </c:pt>
                <c:pt idx="88">
                  <c:v>0.14606741573033719</c:v>
                </c:pt>
                <c:pt idx="89">
                  <c:v>0.15555555555555556</c:v>
                </c:pt>
                <c:pt idx="90">
                  <c:v>0.15384615384615394</c:v>
                </c:pt>
                <c:pt idx="91">
                  <c:v>0.15217391304347827</c:v>
                </c:pt>
                <c:pt idx="92">
                  <c:v>0.15053763440860221</c:v>
                </c:pt>
                <c:pt idx="93">
                  <c:v>0.14893617021276601</c:v>
                </c:pt>
                <c:pt idx="94">
                  <c:v>0.14736842105263168</c:v>
                </c:pt>
                <c:pt idx="95">
                  <c:v>0.14583333333333343</c:v>
                </c:pt>
                <c:pt idx="96">
                  <c:v>0.14432989690721648</c:v>
                </c:pt>
                <c:pt idx="97">
                  <c:v>0.14285714285714293</c:v>
                </c:pt>
                <c:pt idx="98">
                  <c:v>0.14141414141414146</c:v>
                </c:pt>
                <c:pt idx="99">
                  <c:v>0.14000000000000001</c:v>
                </c:pt>
                <c:pt idx="100">
                  <c:v>0.13861386138613868</c:v>
                </c:pt>
                <c:pt idx="101">
                  <c:v>0.13725490196078433</c:v>
                </c:pt>
                <c:pt idx="102">
                  <c:v>0.13592233009708746</c:v>
                </c:pt>
                <c:pt idx="103">
                  <c:v>0.13461538461538466</c:v>
                </c:pt>
                <c:pt idx="104">
                  <c:v>0.13333333333333339</c:v>
                </c:pt>
                <c:pt idx="105">
                  <c:v>0.13207547169811318</c:v>
                </c:pt>
                <c:pt idx="106">
                  <c:v>0.13084112149532717</c:v>
                </c:pt>
                <c:pt idx="107">
                  <c:v>0.1388888888888889</c:v>
                </c:pt>
                <c:pt idx="108">
                  <c:v>0.13761467889908258</c:v>
                </c:pt>
                <c:pt idx="109">
                  <c:v>0.13636363636363635</c:v>
                </c:pt>
                <c:pt idx="110">
                  <c:v>0.14414414414414423</c:v>
                </c:pt>
                <c:pt idx="111">
                  <c:v>0.14285714285714293</c:v>
                </c:pt>
                <c:pt idx="112">
                  <c:v>0.15044247787610632</c:v>
                </c:pt>
                <c:pt idx="113">
                  <c:v>0.14912280701754385</c:v>
                </c:pt>
                <c:pt idx="114">
                  <c:v>0.1478260869565218</c:v>
                </c:pt>
                <c:pt idx="115">
                  <c:v>0.14655172413793108</c:v>
                </c:pt>
                <c:pt idx="116">
                  <c:v>0.14529914529914537</c:v>
                </c:pt>
                <c:pt idx="117">
                  <c:v>0.14406779661016955</c:v>
                </c:pt>
                <c:pt idx="118">
                  <c:v>0.15126050420168066</c:v>
                </c:pt>
                <c:pt idx="119">
                  <c:v>0.15000000000000005</c:v>
                </c:pt>
                <c:pt idx="120">
                  <c:v>0.14876033057851246</c:v>
                </c:pt>
                <c:pt idx="121">
                  <c:v>0.15573770491803279</c:v>
                </c:pt>
                <c:pt idx="122">
                  <c:v>0.15447154471544722</c:v>
                </c:pt>
                <c:pt idx="123">
                  <c:v>0.15322580645161291</c:v>
                </c:pt>
                <c:pt idx="124">
                  <c:v>0.16000000000000006</c:v>
                </c:pt>
                <c:pt idx="125">
                  <c:v>0.16666666666666671</c:v>
                </c:pt>
                <c:pt idx="126">
                  <c:v>0.16535433070866148</c:v>
                </c:pt>
                <c:pt idx="127">
                  <c:v>0.16406250000000006</c:v>
                </c:pt>
                <c:pt idx="128">
                  <c:v>0.16279069767441873</c:v>
                </c:pt>
                <c:pt idx="129">
                  <c:v>0.16153846153846171</c:v>
                </c:pt>
                <c:pt idx="130">
                  <c:v>0.16030534351145051</c:v>
                </c:pt>
                <c:pt idx="131">
                  <c:v>0.16666666666666671</c:v>
                </c:pt>
                <c:pt idx="132">
                  <c:v>0.16541353383458651</c:v>
                </c:pt>
                <c:pt idx="133">
                  <c:v>0.16417910447761194</c:v>
                </c:pt>
                <c:pt idx="134">
                  <c:v>0.16296296296296309</c:v>
                </c:pt>
                <c:pt idx="135">
                  <c:v>0.16176470588235306</c:v>
                </c:pt>
                <c:pt idx="136">
                  <c:v>0.16058394160583941</c:v>
                </c:pt>
                <c:pt idx="137">
                  <c:v>0.16666666666666671</c:v>
                </c:pt>
                <c:pt idx="138">
                  <c:v>0.16546762589928068</c:v>
                </c:pt>
                <c:pt idx="139">
                  <c:v>0.16428571428571428</c:v>
                </c:pt>
                <c:pt idx="140">
                  <c:v>0.16312056737588648</c:v>
                </c:pt>
                <c:pt idx="141">
                  <c:v>0.16197183098591555</c:v>
                </c:pt>
                <c:pt idx="142">
                  <c:v>0.16083916083916094</c:v>
                </c:pt>
                <c:pt idx="143">
                  <c:v>0.15972222222222227</c:v>
                </c:pt>
                <c:pt idx="144">
                  <c:v>0.15862068965517243</c:v>
                </c:pt>
                <c:pt idx="145">
                  <c:v>0.15753424657534257</c:v>
                </c:pt>
                <c:pt idx="146">
                  <c:v>0.15646258503401367</c:v>
                </c:pt>
                <c:pt idx="147">
                  <c:v>0.15540540540540551</c:v>
                </c:pt>
                <c:pt idx="148">
                  <c:v>0.15436241610738266</c:v>
                </c:pt>
                <c:pt idx="149">
                  <c:v>0.16000000000000006</c:v>
                </c:pt>
                <c:pt idx="150">
                  <c:v>0.15894039735099355</c:v>
                </c:pt>
                <c:pt idx="151">
                  <c:v>0.15789473684210537</c:v>
                </c:pt>
                <c:pt idx="152">
                  <c:v>0.16339869281045763</c:v>
                </c:pt>
                <c:pt idx="153">
                  <c:v>0.16883116883116894</c:v>
                </c:pt>
                <c:pt idx="154">
                  <c:v>0.16774193548387109</c:v>
                </c:pt>
                <c:pt idx="155">
                  <c:v>0.16666666666666671</c:v>
                </c:pt>
                <c:pt idx="156">
                  <c:v>0.1656050955414014</c:v>
                </c:pt>
                <c:pt idx="157">
                  <c:v>0.16455696202531644</c:v>
                </c:pt>
                <c:pt idx="158">
                  <c:v>0.16352201257861634</c:v>
                </c:pt>
                <c:pt idx="159">
                  <c:v>0.16250000000000006</c:v>
                </c:pt>
                <c:pt idx="160">
                  <c:v>0.16149068322981372</c:v>
                </c:pt>
                <c:pt idx="161">
                  <c:v>0.16049382716049396</c:v>
                </c:pt>
                <c:pt idx="162">
                  <c:v>0.15950920245398778</c:v>
                </c:pt>
                <c:pt idx="163">
                  <c:v>0.15853658536585372</c:v>
                </c:pt>
                <c:pt idx="164">
                  <c:v>0.16363636363636375</c:v>
                </c:pt>
                <c:pt idx="165">
                  <c:v>0.16867469879518071</c:v>
                </c:pt>
                <c:pt idx="166">
                  <c:v>0.1736526946107784</c:v>
                </c:pt>
                <c:pt idx="167">
                  <c:v>0.17261904761904764</c:v>
                </c:pt>
                <c:pt idx="168">
                  <c:v>0.17159763313609477</c:v>
                </c:pt>
                <c:pt idx="169">
                  <c:v>0.17058823529411771</c:v>
                </c:pt>
                <c:pt idx="170">
                  <c:v>0.16959064327485379</c:v>
                </c:pt>
                <c:pt idx="171">
                  <c:v>0.1686046511627908</c:v>
                </c:pt>
                <c:pt idx="172">
                  <c:v>0.16763005780346826</c:v>
                </c:pt>
                <c:pt idx="173">
                  <c:v>0.16666666666666671</c:v>
                </c:pt>
                <c:pt idx="174">
                  <c:v>0.16571428571428581</c:v>
                </c:pt>
                <c:pt idx="175">
                  <c:v>0.16477272727272729</c:v>
                </c:pt>
                <c:pt idx="176">
                  <c:v>0.16384180790960451</c:v>
                </c:pt>
                <c:pt idx="177">
                  <c:v>0.16292134831460681</c:v>
                </c:pt>
                <c:pt idx="178">
                  <c:v>0.16201117318435762</c:v>
                </c:pt>
                <c:pt idx="179">
                  <c:v>0.16666666666666671</c:v>
                </c:pt>
                <c:pt idx="180">
                  <c:v>0.16574585635359124</c:v>
                </c:pt>
                <c:pt idx="181">
                  <c:v>0.17032967032967028</c:v>
                </c:pt>
                <c:pt idx="182">
                  <c:v>0.16939890710382524</c:v>
                </c:pt>
                <c:pt idx="183">
                  <c:v>0.16847826086956533</c:v>
                </c:pt>
                <c:pt idx="184">
                  <c:v>0.16756756756756769</c:v>
                </c:pt>
                <c:pt idx="185">
                  <c:v>0.16666666666666671</c:v>
                </c:pt>
                <c:pt idx="186">
                  <c:v>0.16577540106951871</c:v>
                </c:pt>
                <c:pt idx="187">
                  <c:v>0.16489361702127664</c:v>
                </c:pt>
                <c:pt idx="188">
                  <c:v>0.16402116402116407</c:v>
                </c:pt>
                <c:pt idx="189">
                  <c:v>0.16842105263157894</c:v>
                </c:pt>
                <c:pt idx="190">
                  <c:v>0.16753926701570693</c:v>
                </c:pt>
                <c:pt idx="191">
                  <c:v>0.16666666666666671</c:v>
                </c:pt>
                <c:pt idx="192">
                  <c:v>0.16580310880829027</c:v>
                </c:pt>
                <c:pt idx="193">
                  <c:v>0.16494845360824753</c:v>
                </c:pt>
                <c:pt idx="194">
                  <c:v>0.16923076923076924</c:v>
                </c:pt>
                <c:pt idx="195">
                  <c:v>0.16836734693877556</c:v>
                </c:pt>
                <c:pt idx="196">
                  <c:v>0.17258883248730975</c:v>
                </c:pt>
                <c:pt idx="197">
                  <c:v>0.17676767676767682</c:v>
                </c:pt>
                <c:pt idx="198">
                  <c:v>0.17587939698492469</c:v>
                </c:pt>
                <c:pt idx="199">
                  <c:v>0.17500000000000004</c:v>
                </c:pt>
                <c:pt idx="200">
                  <c:v>0.17412935323383086</c:v>
                </c:pt>
                <c:pt idx="201">
                  <c:v>0.17326732673267331</c:v>
                </c:pt>
                <c:pt idx="202">
                  <c:v>0.17733990147783263</c:v>
                </c:pt>
                <c:pt idx="203">
                  <c:v>0.18137254901960778</c:v>
                </c:pt>
                <c:pt idx="204">
                  <c:v>0.18048780487804883</c:v>
                </c:pt>
                <c:pt idx="205">
                  <c:v>0.17961165048543695</c:v>
                </c:pt>
                <c:pt idx="206">
                  <c:v>0.17874396135265699</c:v>
                </c:pt>
                <c:pt idx="207">
                  <c:v>0.17788461538461534</c:v>
                </c:pt>
                <c:pt idx="208">
                  <c:v>0.17703349282296668</c:v>
                </c:pt>
                <c:pt idx="209">
                  <c:v>0.18095238095238106</c:v>
                </c:pt>
                <c:pt idx="210">
                  <c:v>0.18009478672985788</c:v>
                </c:pt>
                <c:pt idx="211">
                  <c:v>0.17924528301886797</c:v>
                </c:pt>
                <c:pt idx="212">
                  <c:v>0.17840375586854459</c:v>
                </c:pt>
                <c:pt idx="213">
                  <c:v>0.18224299065420571</c:v>
                </c:pt>
                <c:pt idx="214">
                  <c:v>0.18604651162790703</c:v>
                </c:pt>
                <c:pt idx="215">
                  <c:v>0.18518518518518526</c:v>
                </c:pt>
                <c:pt idx="216">
                  <c:v>0.1843317972350231</c:v>
                </c:pt>
                <c:pt idx="217">
                  <c:v>0.18348623853211027</c:v>
                </c:pt>
                <c:pt idx="218">
                  <c:v>0.18264840182648412</c:v>
                </c:pt>
                <c:pt idx="219">
                  <c:v>0.18181818181818193</c:v>
                </c:pt>
                <c:pt idx="220">
                  <c:v>0.18099547511312231</c:v>
                </c:pt>
                <c:pt idx="221">
                  <c:v>0.18018018018018025</c:v>
                </c:pt>
                <c:pt idx="222">
                  <c:v>0.17937219730941703</c:v>
                </c:pt>
                <c:pt idx="223">
                  <c:v>0.17857142857142869</c:v>
                </c:pt>
                <c:pt idx="224">
                  <c:v>0.18222222222222229</c:v>
                </c:pt>
                <c:pt idx="225">
                  <c:v>0.18141592920353983</c:v>
                </c:pt>
                <c:pt idx="226">
                  <c:v>0.18061674008810574</c:v>
                </c:pt>
                <c:pt idx="227">
                  <c:v>0.17982456140350872</c:v>
                </c:pt>
                <c:pt idx="228">
                  <c:v>0.17903930131004375</c:v>
                </c:pt>
                <c:pt idx="229">
                  <c:v>0.17826086956521744</c:v>
                </c:pt>
                <c:pt idx="230">
                  <c:v>0.17748917748917756</c:v>
                </c:pt>
                <c:pt idx="231">
                  <c:v>0.17672413793103453</c:v>
                </c:pt>
                <c:pt idx="232">
                  <c:v>0.18025751072961368</c:v>
                </c:pt>
                <c:pt idx="233">
                  <c:v>0.17948717948717957</c:v>
                </c:pt>
                <c:pt idx="234">
                  <c:v>0.17872340425531921</c:v>
                </c:pt>
                <c:pt idx="235">
                  <c:v>0.17796610169491531</c:v>
                </c:pt>
                <c:pt idx="236">
                  <c:v>0.17721518987341783</c:v>
                </c:pt>
                <c:pt idx="237">
                  <c:v>0.18067226890756302</c:v>
                </c:pt>
                <c:pt idx="238">
                  <c:v>0.17991631799163191</c:v>
                </c:pt>
                <c:pt idx="239">
                  <c:v>0.1791666666666667</c:v>
                </c:pt>
                <c:pt idx="240">
                  <c:v>0.18257261410788381</c:v>
                </c:pt>
                <c:pt idx="241">
                  <c:v>0.18181818181818193</c:v>
                </c:pt>
                <c:pt idx="242">
                  <c:v>0.18106995884773674</c:v>
                </c:pt>
                <c:pt idx="243">
                  <c:v>0.18032786885245908</c:v>
                </c:pt>
                <c:pt idx="244">
                  <c:v>0.17959183673469395</c:v>
                </c:pt>
                <c:pt idx="245">
                  <c:v>0.17886178861788621</c:v>
                </c:pt>
                <c:pt idx="246">
                  <c:v>0.17813765182186239</c:v>
                </c:pt>
                <c:pt idx="247">
                  <c:v>0.17741935483870977</c:v>
                </c:pt>
                <c:pt idx="248">
                  <c:v>0.17670682730923695</c:v>
                </c:pt>
                <c:pt idx="249">
                  <c:v>0.17600000000000005</c:v>
                </c:pt>
                <c:pt idx="250">
                  <c:v>0.17529880478087656</c:v>
                </c:pt>
                <c:pt idx="251">
                  <c:v>0.17460317460317457</c:v>
                </c:pt>
                <c:pt idx="252">
                  <c:v>0.17391304347826098</c:v>
                </c:pt>
                <c:pt idx="253">
                  <c:v>0.17322834645669297</c:v>
                </c:pt>
                <c:pt idx="254">
                  <c:v>0.17254901960784319</c:v>
                </c:pt>
                <c:pt idx="255">
                  <c:v>0.171875</c:v>
                </c:pt>
                <c:pt idx="256">
                  <c:v>0.17120622568093391</c:v>
                </c:pt>
                <c:pt idx="257">
                  <c:v>0.17441860465116291</c:v>
                </c:pt>
                <c:pt idx="258">
                  <c:v>0.17374517374517381</c:v>
                </c:pt>
                <c:pt idx="259">
                  <c:v>0.17692307692307688</c:v>
                </c:pt>
                <c:pt idx="260">
                  <c:v>0.18007662835249041</c:v>
                </c:pt>
                <c:pt idx="261">
                  <c:v>0.18320610687022912</c:v>
                </c:pt>
                <c:pt idx="262">
                  <c:v>0.18250950570342211</c:v>
                </c:pt>
                <c:pt idx="263">
                  <c:v>0.18181818181818193</c:v>
                </c:pt>
                <c:pt idx="264">
                  <c:v>0.18113207547169816</c:v>
                </c:pt>
                <c:pt idx="265">
                  <c:v>0.18045112781954886</c:v>
                </c:pt>
                <c:pt idx="266">
                  <c:v>0.17977528089887646</c:v>
                </c:pt>
                <c:pt idx="267">
                  <c:v>0.18283582089552244</c:v>
                </c:pt>
                <c:pt idx="268">
                  <c:v>0.18587360594795538</c:v>
                </c:pt>
                <c:pt idx="269">
                  <c:v>0.18518518518518526</c:v>
                </c:pt>
                <c:pt idx="270">
                  <c:v>0.18450184501845021</c:v>
                </c:pt>
                <c:pt idx="271">
                  <c:v>0.18382352941176472</c:v>
                </c:pt>
                <c:pt idx="272">
                  <c:v>0.18315018315018322</c:v>
                </c:pt>
                <c:pt idx="273">
                  <c:v>0.18248175182481757</c:v>
                </c:pt>
                <c:pt idx="274">
                  <c:v>0.18181818181818193</c:v>
                </c:pt>
                <c:pt idx="275">
                  <c:v>0.18115942028985507</c:v>
                </c:pt>
                <c:pt idx="276">
                  <c:v>0.18050541516245497</c:v>
                </c:pt>
                <c:pt idx="277">
                  <c:v>0.18345323741007202</c:v>
                </c:pt>
                <c:pt idx="278">
                  <c:v>0.18279569892473121</c:v>
                </c:pt>
                <c:pt idx="279">
                  <c:v>0.18571428571428583</c:v>
                </c:pt>
                <c:pt idx="280">
                  <c:v>0.18505338078291825</c:v>
                </c:pt>
                <c:pt idx="281">
                  <c:v>0.18439716312056742</c:v>
                </c:pt>
                <c:pt idx="282">
                  <c:v>0.18374558303886931</c:v>
                </c:pt>
                <c:pt idx="283">
                  <c:v>0.18309859154929589</c:v>
                </c:pt>
                <c:pt idx="284">
                  <c:v>0.18245614035087726</c:v>
                </c:pt>
                <c:pt idx="285">
                  <c:v>0.18181818181818193</c:v>
                </c:pt>
                <c:pt idx="286">
                  <c:v>0.18118466898954699</c:v>
                </c:pt>
                <c:pt idx="287">
                  <c:v>0.18055555555555555</c:v>
                </c:pt>
                <c:pt idx="288">
                  <c:v>0.17993079584775096</c:v>
                </c:pt>
                <c:pt idx="289">
                  <c:v>0.17931034482758626</c:v>
                </c:pt>
                <c:pt idx="290">
                  <c:v>0.17869415807560141</c:v>
                </c:pt>
                <c:pt idx="291">
                  <c:v>0.17808219178082196</c:v>
                </c:pt>
                <c:pt idx="292">
                  <c:v>0.17747440273037549</c:v>
                </c:pt>
                <c:pt idx="293">
                  <c:v>0.17687074829931967</c:v>
                </c:pt>
                <c:pt idx="294">
                  <c:v>0.17627118644067796</c:v>
                </c:pt>
                <c:pt idx="295">
                  <c:v>0.17567567567567563</c:v>
                </c:pt>
                <c:pt idx="296">
                  <c:v>0.17508417508417509</c:v>
                </c:pt>
                <c:pt idx="297">
                  <c:v>0.17449664429530207</c:v>
                </c:pt>
                <c:pt idx="298">
                  <c:v>0.17391304347826098</c:v>
                </c:pt>
                <c:pt idx="299">
                  <c:v>0.17333333333333342</c:v>
                </c:pt>
                <c:pt idx="300">
                  <c:v>0.17275747508305647</c:v>
                </c:pt>
                <c:pt idx="301">
                  <c:v>0.17218543046357621</c:v>
                </c:pt>
                <c:pt idx="302">
                  <c:v>0.17161716171617167</c:v>
                </c:pt>
                <c:pt idx="303">
                  <c:v>0.1710526315789474</c:v>
                </c:pt>
                <c:pt idx="304">
                  <c:v>0.17049180327868846</c:v>
                </c:pt>
                <c:pt idx="305">
                  <c:v>0.16993464052287596</c:v>
                </c:pt>
                <c:pt idx="306">
                  <c:v>0.16938110749185675</c:v>
                </c:pt>
                <c:pt idx="307">
                  <c:v>0.16883116883116894</c:v>
                </c:pt>
                <c:pt idx="308">
                  <c:v>0.16828478964401294</c:v>
                </c:pt>
                <c:pt idx="309">
                  <c:v>0.16774193548387109</c:v>
                </c:pt>
                <c:pt idx="310">
                  <c:v>0.16720257234726696</c:v>
                </c:pt>
                <c:pt idx="311">
                  <c:v>0.16666666666666671</c:v>
                </c:pt>
                <c:pt idx="312">
                  <c:v>0.1661341853035144</c:v>
                </c:pt>
                <c:pt idx="313">
                  <c:v>0.1656050955414014</c:v>
                </c:pt>
                <c:pt idx="314">
                  <c:v>0.16507936507936519</c:v>
                </c:pt>
                <c:pt idx="315">
                  <c:v>0.16455696202531644</c:v>
                </c:pt>
                <c:pt idx="316">
                  <c:v>0.16403785488958991</c:v>
                </c:pt>
                <c:pt idx="317">
                  <c:v>0.16352201257861634</c:v>
                </c:pt>
                <c:pt idx="318">
                  <c:v>0.16300940438871478</c:v>
                </c:pt>
                <c:pt idx="319">
                  <c:v>0.16250000000000006</c:v>
                </c:pt>
                <c:pt idx="320">
                  <c:v>0.16199376947040509</c:v>
                </c:pt>
                <c:pt idx="321">
                  <c:v>0.16149068322981372</c:v>
                </c:pt>
                <c:pt idx="322">
                  <c:v>0.16099071207430346</c:v>
                </c:pt>
                <c:pt idx="323">
                  <c:v>0.16049382716049396</c:v>
                </c:pt>
                <c:pt idx="324">
                  <c:v>0.16000000000000006</c:v>
                </c:pt>
                <c:pt idx="325">
                  <c:v>0.15950920245398778</c:v>
                </c:pt>
                <c:pt idx="326">
                  <c:v>0.15902140672782886</c:v>
                </c:pt>
                <c:pt idx="327">
                  <c:v>0.15853658536585372</c:v>
                </c:pt>
                <c:pt idx="328">
                  <c:v>0.15805471124620066</c:v>
                </c:pt>
                <c:pt idx="329">
                  <c:v>0.15757575757575756</c:v>
                </c:pt>
                <c:pt idx="330">
                  <c:v>0.16012084592145021</c:v>
                </c:pt>
                <c:pt idx="331">
                  <c:v>0.16265060240963855</c:v>
                </c:pt>
                <c:pt idx="332">
                  <c:v>0.16216216216216231</c:v>
                </c:pt>
                <c:pt idx="333">
                  <c:v>0.16167664670658682</c:v>
                </c:pt>
                <c:pt idx="334">
                  <c:v>0.16119402985074632</c:v>
                </c:pt>
                <c:pt idx="335">
                  <c:v>0.16071428571428584</c:v>
                </c:pt>
                <c:pt idx="336">
                  <c:v>0.16023738872403576</c:v>
                </c:pt>
                <c:pt idx="337">
                  <c:v>0.15976331360946758</c:v>
                </c:pt>
                <c:pt idx="338">
                  <c:v>0.1592920353982302</c:v>
                </c:pt>
                <c:pt idx="339">
                  <c:v>0.1588235294117647</c:v>
                </c:pt>
                <c:pt idx="340">
                  <c:v>0.15835777126099709</c:v>
                </c:pt>
                <c:pt idx="341">
                  <c:v>0.15789473684210537</c:v>
                </c:pt>
                <c:pt idx="342">
                  <c:v>0.15743440233236169</c:v>
                </c:pt>
                <c:pt idx="343">
                  <c:v>0.15697674418604657</c:v>
                </c:pt>
                <c:pt idx="344">
                  <c:v>0.15942028985507256</c:v>
                </c:pt>
                <c:pt idx="345">
                  <c:v>0.16184971098265896</c:v>
                </c:pt>
                <c:pt idx="346">
                  <c:v>0.16138328530259377</c:v>
                </c:pt>
                <c:pt idx="347">
                  <c:v>0.16091954022988511</c:v>
                </c:pt>
                <c:pt idx="348">
                  <c:v>0.16045845272206322</c:v>
                </c:pt>
                <c:pt idx="349">
                  <c:v>0.16000000000000006</c:v>
                </c:pt>
                <c:pt idx="350">
                  <c:v>0.15954415954415962</c:v>
                </c:pt>
                <c:pt idx="351">
                  <c:v>0.15909090909090917</c:v>
                </c:pt>
                <c:pt idx="352">
                  <c:v>0.15864022662889521</c:v>
                </c:pt>
                <c:pt idx="353">
                  <c:v>0.15819209039548032</c:v>
                </c:pt>
                <c:pt idx="354">
                  <c:v>0.15774647887323956</c:v>
                </c:pt>
                <c:pt idx="355">
                  <c:v>0.15730337078651691</c:v>
                </c:pt>
                <c:pt idx="356">
                  <c:v>0.15686274509803921</c:v>
                </c:pt>
                <c:pt idx="357">
                  <c:v>0.15921787709497218</c:v>
                </c:pt>
                <c:pt idx="358">
                  <c:v>0.1615598885793873</c:v>
                </c:pt>
                <c:pt idx="359">
                  <c:v>0.16388888888888895</c:v>
                </c:pt>
                <c:pt idx="360">
                  <c:v>0.16343490304709152</c:v>
                </c:pt>
                <c:pt idx="361">
                  <c:v>0.16298342541436475</c:v>
                </c:pt>
                <c:pt idx="362">
                  <c:v>0.16253443526170808</c:v>
                </c:pt>
                <c:pt idx="363">
                  <c:v>0.16208791208791218</c:v>
                </c:pt>
                <c:pt idx="364">
                  <c:v>0.16164383561643844</c:v>
                </c:pt>
                <c:pt idx="365">
                  <c:v>0.16120218579234985</c:v>
                </c:pt>
                <c:pt idx="366">
                  <c:v>0.16076294277929168</c:v>
                </c:pt>
                <c:pt idx="367">
                  <c:v>0.16304347826086968</c:v>
                </c:pt>
                <c:pt idx="368">
                  <c:v>0.16260162601626021</c:v>
                </c:pt>
                <c:pt idx="369">
                  <c:v>0.16486486486486496</c:v>
                </c:pt>
                <c:pt idx="370">
                  <c:v>0.16442048517520233</c:v>
                </c:pt>
                <c:pt idx="371">
                  <c:v>0.16397849462365591</c:v>
                </c:pt>
                <c:pt idx="372">
                  <c:v>0.16353887399463812</c:v>
                </c:pt>
                <c:pt idx="373">
                  <c:v>0.16310160427807488</c:v>
                </c:pt>
                <c:pt idx="374">
                  <c:v>0.16266666666666671</c:v>
                </c:pt>
                <c:pt idx="375">
                  <c:v>0.1622340425531916</c:v>
                </c:pt>
                <c:pt idx="376">
                  <c:v>0.16180371352785153</c:v>
                </c:pt>
                <c:pt idx="377">
                  <c:v>0.16137566137566139</c:v>
                </c:pt>
                <c:pt idx="378">
                  <c:v>0.16094986807387873</c:v>
                </c:pt>
                <c:pt idx="379">
                  <c:v>0.16052631578947377</c:v>
                </c:pt>
                <c:pt idx="380">
                  <c:v>0.16272965879265094</c:v>
                </c:pt>
                <c:pt idx="381">
                  <c:v>0.16230366492146603</c:v>
                </c:pt>
                <c:pt idx="382">
                  <c:v>0.16449086161879894</c:v>
                </c:pt>
                <c:pt idx="383">
                  <c:v>0.16406250000000006</c:v>
                </c:pt>
                <c:pt idx="384">
                  <c:v>0.16363636363636375</c:v>
                </c:pt>
                <c:pt idx="385">
                  <c:v>0.16321243523316076</c:v>
                </c:pt>
                <c:pt idx="386">
                  <c:v>0.16279069767441873</c:v>
                </c:pt>
                <c:pt idx="387">
                  <c:v>0.16237113402061856</c:v>
                </c:pt>
                <c:pt idx="388">
                  <c:v>0.16195372750642684</c:v>
                </c:pt>
                <c:pt idx="389">
                  <c:v>0.16153846153846171</c:v>
                </c:pt>
                <c:pt idx="390">
                  <c:v>0.16112531969309468</c:v>
                </c:pt>
                <c:pt idx="391">
                  <c:v>0.16326530612244913</c:v>
                </c:pt>
                <c:pt idx="392">
                  <c:v>0.16284987277353691</c:v>
                </c:pt>
                <c:pt idx="393">
                  <c:v>0.16243654822335024</c:v>
                </c:pt>
                <c:pt idx="394">
                  <c:v>0.16202531645569626</c:v>
                </c:pt>
                <c:pt idx="395">
                  <c:v>0.16161616161616174</c:v>
                </c:pt>
                <c:pt idx="396">
                  <c:v>0.16120906801007562</c:v>
                </c:pt>
                <c:pt idx="397">
                  <c:v>0.16080402010050251</c:v>
                </c:pt>
                <c:pt idx="398">
                  <c:v>0.16040100250626579</c:v>
                </c:pt>
                <c:pt idx="399">
                  <c:v>0.16250000000000006</c:v>
                </c:pt>
              </c:numCache>
            </c:numRef>
          </c:yVal>
        </c:ser>
        <c:axId val="86832640"/>
        <c:axId val="92262784"/>
      </c:scatterChart>
      <c:valAx>
        <c:axId val="86832640"/>
        <c:scaling>
          <c:orientation val="minMax"/>
          <c:max val="400"/>
        </c:scaling>
        <c:axPos val="b"/>
        <c:numFmt formatCode="General" sourceLinked="1"/>
        <c:tickLblPos val="nextTo"/>
        <c:crossAx val="92262784"/>
        <c:crosses val="autoZero"/>
        <c:crossBetween val="midCat"/>
        <c:majorUnit val="50"/>
      </c:valAx>
      <c:valAx>
        <c:axId val="92262784"/>
        <c:scaling>
          <c:orientation val="minMax"/>
        </c:scaling>
        <c:axPos val="l"/>
        <c:majorGridlines/>
        <c:numFmt formatCode="General" sourceLinked="1"/>
        <c:tickLblPos val="nextTo"/>
        <c:crossAx val="86832640"/>
        <c:crosses val="autoZero"/>
        <c:crossBetween val="midCat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A74BA-CF4E-4238-9F25-1225C36D42D9}" type="datetimeFigureOut">
              <a:rPr lang="sv-SE" smtClean="0"/>
              <a:pPr/>
              <a:t>2013-09-04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D5386-5AD6-4101-8048-4017AFD1BDC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0B7E-7A17-47E8-A5AB-33071C0C8AAA}" type="datetimeFigureOut">
              <a:rPr lang="sv-SE" smtClean="0"/>
              <a:pPr/>
              <a:t>2013-09-04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64AB5-3208-46EB-A2CB-53BA67DEFF1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/>
          <a:srcRect l="4988" t="-362"/>
          <a:stretch>
            <a:fillRect/>
          </a:stretch>
        </p:blipFill>
        <p:spPr bwMode="auto">
          <a:xfrm>
            <a:off x="0" y="1573583"/>
            <a:ext cx="7258050" cy="5286375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ADCEF368-31FA-436B-A5C7-D82F04F886B9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2F8-7E19-4192-8254-5E478EE3DBCB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96B0-85D2-4137-8D57-8B16981DE3E7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D66A-3391-4D1B-BEA7-09EB4C4FBC2B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D70-7AAD-433F-8EDB-EAA93AE056A1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52B7-9FD5-4FA1-BB09-9A90AC4CD621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/>
          <a:srcRect l="1746"/>
          <a:stretch>
            <a:fillRect/>
          </a:stretch>
        </p:blipFill>
        <p:spPr bwMode="auto">
          <a:xfrm>
            <a:off x="1588" y="317500"/>
            <a:ext cx="6881812" cy="654050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7B84AA73-4801-4045-9DFB-75BE6EE7AE87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9A4C-1171-4ED5-89CB-1D6CB47FB173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11F4-2847-4D64-80EA-EC86A93B0868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B9911-60DA-4FF6-B439-009BBE7458BA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EA23-7F6F-4490-8BA8-F21774D5D53C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8143-EA15-474E-82EF-606A0A5B6CC6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3E23-3C99-45D7-BDDF-4D6353013557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FE42-4290-4866-B1F5-6DBD522897C7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A735-DD5D-49BB-9942-8B88A5873280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28DC-B789-45A8-9916-8296A373242F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B6EB-4F95-49DA-BF8D-E5873707D5F9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92A-78A4-425B-BC19-E074837AA640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A4C-9695-4221-892E-54A483DF119C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82750"/>
            <a:ext cx="5595938" cy="517525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9EACF1D9-7356-41BB-AC98-0504E6CD659E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7B7E-A1A1-4AA2-992E-FD229833DDA4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91916698-4BC9-43DB-9A31-CF9F67DC9488}" type="datetime1">
              <a:rPr lang="sv-SE" smtClean="0"/>
              <a:pPr/>
              <a:t>2013-09-04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53" r:id="rId5"/>
    <p:sldLayoutId id="2147483661" r:id="rId6"/>
    <p:sldLayoutId id="2147483655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D7ECA200-A6A3-4032-A148-82C6078BB2B0}" type="datetime1">
              <a:rPr lang="sv-SE" smtClean="0"/>
              <a:pPr/>
              <a:t>2013-09-04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020997A2-7F01-477A-B37B-F1395544A931}" type="datetime1">
              <a:rPr lang="sv-SE" smtClean="0"/>
              <a:pPr/>
              <a:t>2013-09-04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Statistikens grunder 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2013 HT, dagtid</a:t>
            </a:r>
          </a:p>
          <a:p>
            <a:r>
              <a:rPr lang="sv-SE" dirty="0" smtClean="0"/>
              <a:t>Statistiska institutionen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879184">
            <a:off x="7190048" y="627695"/>
            <a:ext cx="1397288" cy="4838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F2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Modeller,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dirty="0" smtClean="0"/>
              <a:t>En modell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förenklad </a:t>
            </a:r>
            <a:r>
              <a:rPr lang="sv-SE" dirty="0" smtClean="0"/>
              <a:t>beskrivning av något verkligt</a:t>
            </a:r>
          </a:p>
          <a:p>
            <a:pPr marL="755650" lvl="1" indent="-355600"/>
            <a:r>
              <a:rPr lang="sv-SE" dirty="0" smtClean="0"/>
              <a:t>Vi tar bara med sådant som är väsentligt</a:t>
            </a:r>
          </a:p>
          <a:p>
            <a:pPr marL="755650" lvl="1" indent="-355600"/>
            <a:r>
              <a:rPr lang="sv-SE" dirty="0" smtClean="0"/>
              <a:t>Testa hållbarhet i ett material så spelar kanske inte färgen någon roll 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Vi kan ersätta de relevanta aspekterna av verkligheten med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symboler</a:t>
            </a:r>
          </a:p>
          <a:p>
            <a:pPr marL="755650" lvl="1" indent="-355600"/>
            <a:r>
              <a:rPr lang="sv-SE" dirty="0" smtClean="0"/>
              <a:t>Vi gör det till ”matematik”</a:t>
            </a:r>
          </a:p>
          <a:p>
            <a:pPr marL="755650" lvl="1" indent="-355600"/>
            <a:r>
              <a:rPr lang="sv-SE" dirty="0" smtClean="0"/>
              <a:t>Ex.  </a:t>
            </a:r>
            <a:r>
              <a:rPr lang="sv-SE" i="1" dirty="0" smtClean="0"/>
              <a:t>s</a:t>
            </a:r>
            <a:r>
              <a:rPr lang="sv-SE" dirty="0" smtClean="0"/>
              <a:t> = </a:t>
            </a:r>
            <a:r>
              <a:rPr lang="sv-SE" i="1" dirty="0" err="1" smtClean="0"/>
              <a:t>v</a:t>
            </a:r>
            <a:r>
              <a:rPr lang="sv-SE" dirty="0" err="1" smtClean="0"/>
              <a:t>·</a:t>
            </a:r>
            <a:r>
              <a:rPr lang="sv-SE" i="1" dirty="0" err="1" smtClean="0"/>
              <a:t>t</a:t>
            </a:r>
            <a:endParaRPr lang="sv-SE" i="1" dirty="0" smtClean="0"/>
          </a:p>
          <a:p>
            <a:pPr marL="755650" lvl="1" indent="-355600"/>
            <a:r>
              <a:rPr lang="sv-SE" dirty="0" smtClean="0"/>
              <a:t>Sträcka, hastighet och tid är variablerna; </a:t>
            </a:r>
            <a:r>
              <a:rPr lang="sv-SE" i="1" dirty="0" smtClean="0"/>
              <a:t>s</a:t>
            </a:r>
            <a:r>
              <a:rPr lang="sv-SE" dirty="0" smtClean="0"/>
              <a:t>, </a:t>
            </a:r>
            <a:r>
              <a:rPr lang="sv-SE" i="1" dirty="0" smtClean="0"/>
              <a:t>v</a:t>
            </a:r>
            <a:r>
              <a:rPr lang="sv-SE" dirty="0" smtClean="0"/>
              <a:t> och </a:t>
            </a:r>
            <a:r>
              <a:rPr lang="sv-SE" i="1" dirty="0" smtClean="0"/>
              <a:t>t</a:t>
            </a:r>
            <a:r>
              <a:rPr lang="sv-SE" dirty="0" smtClean="0"/>
              <a:t> är symboler som representerar variablerna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096F-973E-4672-A6C7-53835AEB005C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Stokastiska modeller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768"/>
              </a:spcBef>
              <a:buNone/>
            </a:pPr>
            <a:r>
              <a:rPr lang="sv-SE" dirty="0" smtClean="0"/>
              <a:t>I en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deterministisk modell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/>
              <a:t>finns inget utrymme för undantag, allt är exakt beskrivet i modellen.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sv-SE" dirty="0" smtClean="0">
                <a:solidFill>
                  <a:schemeClr val="tx2"/>
                </a:solidFill>
              </a:rPr>
              <a:t>Ex. Ohms lag:		Spänning/Strömstyrka = Resistans</a:t>
            </a:r>
          </a:p>
          <a:p>
            <a:pPr marL="0" lvl="0" indent="0">
              <a:spcBef>
                <a:spcPts val="768"/>
              </a:spcBef>
              <a:buNone/>
            </a:pPr>
            <a:endParaRPr lang="sv-SE" sz="1000" dirty="0" smtClean="0"/>
          </a:p>
          <a:p>
            <a:pPr marL="0" lvl="0" indent="0">
              <a:spcBef>
                <a:spcPts val="768"/>
              </a:spcBef>
              <a:buNone/>
            </a:pPr>
            <a:r>
              <a:rPr lang="sv-SE" dirty="0" smtClean="0"/>
              <a:t>Det som kännetecknar en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stokastisk modell</a:t>
            </a:r>
            <a:r>
              <a:rPr lang="sv-SE" dirty="0" smtClean="0"/>
              <a:t> är att den innehåller en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slumpkomponent</a:t>
            </a:r>
            <a:r>
              <a:rPr lang="sv-SE" dirty="0" smtClean="0"/>
              <a:t>. Vi vet inte exakt vad det kommer att bli men vi kan uttala oss om hur troligt det är.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sv-SE" dirty="0" smtClean="0">
                <a:solidFill>
                  <a:schemeClr val="tx2"/>
                </a:solidFill>
              </a:rPr>
              <a:t>Ex. </a:t>
            </a:r>
            <a:r>
              <a:rPr lang="sv-SE" i="1" dirty="0" smtClean="0">
                <a:solidFill>
                  <a:schemeClr val="tx2"/>
                </a:solidFill>
              </a:rPr>
              <a:t>X</a:t>
            </a:r>
            <a:r>
              <a:rPr lang="sv-SE" dirty="0" smtClean="0">
                <a:solidFill>
                  <a:schemeClr val="tx2"/>
                </a:solidFill>
              </a:rPr>
              <a:t> = antal dödsfall av åsnesparkar under ett år: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sv-SE" i="1" dirty="0" smtClean="0">
                <a:solidFill>
                  <a:schemeClr val="tx2"/>
                </a:solidFill>
              </a:rPr>
              <a:t>	P</a:t>
            </a:r>
            <a:r>
              <a:rPr lang="sv-SE" dirty="0" smtClean="0">
                <a:solidFill>
                  <a:schemeClr val="tx2"/>
                </a:solidFill>
              </a:rPr>
              <a:t>(</a:t>
            </a:r>
            <a:r>
              <a:rPr lang="sv-SE" i="1" dirty="0" smtClean="0">
                <a:solidFill>
                  <a:schemeClr val="tx2"/>
                </a:solidFill>
              </a:rPr>
              <a:t>X</a:t>
            </a:r>
            <a:r>
              <a:rPr lang="sv-SE" dirty="0" smtClean="0">
                <a:solidFill>
                  <a:schemeClr val="tx2"/>
                </a:solidFill>
              </a:rPr>
              <a:t> = </a:t>
            </a:r>
            <a:r>
              <a:rPr lang="sv-SE" i="1" dirty="0" smtClean="0">
                <a:solidFill>
                  <a:schemeClr val="tx2"/>
                </a:solidFill>
              </a:rPr>
              <a:t>x</a:t>
            </a:r>
            <a:r>
              <a:rPr lang="sv-SE" dirty="0" smtClean="0">
                <a:solidFill>
                  <a:schemeClr val="tx2"/>
                </a:solidFill>
              </a:rPr>
              <a:t>) = </a:t>
            </a:r>
            <a:r>
              <a:rPr lang="el-GR" dirty="0" smtClean="0">
                <a:solidFill>
                  <a:schemeClr val="tx2"/>
                </a:solidFill>
              </a:rPr>
              <a:t>λ</a:t>
            </a:r>
            <a:r>
              <a:rPr lang="sv-SE" i="1" baseline="30000" dirty="0" err="1" smtClean="0">
                <a:solidFill>
                  <a:schemeClr val="tx2"/>
                </a:solidFill>
              </a:rPr>
              <a:t>x</a:t>
            </a:r>
            <a:r>
              <a:rPr lang="sv-SE" i="1" dirty="0" err="1" smtClean="0">
                <a:solidFill>
                  <a:schemeClr val="tx2"/>
                </a:solidFill>
              </a:rPr>
              <a:t>e</a:t>
            </a:r>
            <a:r>
              <a:rPr lang="sv-SE" baseline="30000" dirty="0" err="1" smtClean="0">
                <a:solidFill>
                  <a:schemeClr val="tx2"/>
                </a:solidFill>
              </a:rPr>
              <a:t>-</a:t>
            </a:r>
            <a:r>
              <a:rPr lang="el-GR" baseline="30000" dirty="0" smtClean="0">
                <a:solidFill>
                  <a:schemeClr val="tx2"/>
                </a:solidFill>
              </a:rPr>
              <a:t>λ</a:t>
            </a:r>
            <a:r>
              <a:rPr lang="sv-SE" dirty="0" smtClean="0">
                <a:solidFill>
                  <a:schemeClr val="tx2"/>
                </a:solidFill>
              </a:rPr>
              <a:t>/</a:t>
            </a:r>
            <a:r>
              <a:rPr lang="sv-SE" i="1" dirty="0" smtClean="0">
                <a:solidFill>
                  <a:schemeClr val="tx2"/>
                </a:solidFill>
              </a:rPr>
              <a:t>x</a:t>
            </a:r>
            <a:r>
              <a:rPr lang="sv-SE" dirty="0" smtClean="0">
                <a:solidFill>
                  <a:schemeClr val="tx2"/>
                </a:solidFill>
              </a:rPr>
              <a:t>!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23F9-A8D8-4453-81A7-36C704DED6B5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Utfallsrum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En uppräkning, listning eller beskrivning av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alla</a:t>
            </a:r>
            <a:r>
              <a:rPr lang="sv-SE" dirty="0" smtClean="0"/>
              <a:t> tänkbara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utfall</a:t>
            </a:r>
            <a:r>
              <a:rPr lang="sv-SE" dirty="0" smtClean="0"/>
              <a:t> av ett försök. Ett utfallsrum kan vara</a:t>
            </a:r>
          </a:p>
          <a:p>
            <a:pPr marL="355600" indent="-355600"/>
            <a:r>
              <a:rPr lang="sv-SE" dirty="0" smtClean="0"/>
              <a:t>ändligt eller oändligt</a:t>
            </a:r>
          </a:p>
          <a:p>
            <a:pPr marL="355600" indent="-355600"/>
            <a:r>
              <a:rPr lang="sv-SE" dirty="0" smtClean="0"/>
              <a:t>diskret eller kontinuerligt</a:t>
            </a:r>
          </a:p>
          <a:p>
            <a:pPr marL="355600" indent="-355600"/>
            <a:r>
              <a:rPr lang="sv-SE" dirty="0" smtClean="0"/>
              <a:t>kvantitativt eller kvalitativt</a:t>
            </a:r>
          </a:p>
          <a:p>
            <a:pPr marL="355600" indent="-355600">
              <a:spcBef>
                <a:spcPts val="1200"/>
              </a:spcBef>
              <a:buNone/>
            </a:pPr>
            <a:r>
              <a:rPr lang="sv-SE" dirty="0" smtClean="0"/>
              <a:t>Betecknas ibland med symbolen </a:t>
            </a:r>
            <a:r>
              <a:rPr lang="el-GR" dirty="0" smtClean="0"/>
              <a:t>Ω</a:t>
            </a:r>
            <a:endParaRPr lang="sv-SE" dirty="0" smtClean="0"/>
          </a:p>
          <a:p>
            <a:pPr marL="355600" indent="-355600">
              <a:spcBef>
                <a:spcPts val="1200"/>
              </a:spcBef>
              <a:buNone/>
            </a:pPr>
            <a:r>
              <a:rPr lang="sv-SE" dirty="0" smtClean="0"/>
              <a:t>Ex.</a:t>
            </a:r>
          </a:p>
          <a:p>
            <a:pPr marL="755650" lvl="1" indent="-355600"/>
            <a:r>
              <a:rPr lang="sv-SE" dirty="0" smtClean="0"/>
              <a:t>diskret mängd: {Krona, Klave}, {1,2,3}, {1,2,3,…}</a:t>
            </a:r>
          </a:p>
          <a:p>
            <a:pPr marL="755650" lvl="1" indent="-355600"/>
            <a:r>
              <a:rPr lang="sv-SE" dirty="0" smtClean="0"/>
              <a:t>kontinuerligt intervall (0,100), [0,100], (-∞, ∞)</a:t>
            </a:r>
          </a:p>
          <a:p>
            <a:pPr marL="355600" indent="-355600">
              <a:buNone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DA73-0995-4EE3-8D25-E4C400498665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1" indent="-355600">
              <a:spcBef>
                <a:spcPts val="1200"/>
              </a:spcBef>
              <a:buNone/>
            </a:pPr>
            <a:r>
              <a:rPr lang="sv-SE" dirty="0" smtClean="0"/>
              <a:t>Låt försöket vara ”kast med </a:t>
            </a:r>
            <a:r>
              <a:rPr lang="sv-SE" u="sng" dirty="0" smtClean="0"/>
              <a:t>två</a:t>
            </a:r>
            <a:r>
              <a:rPr lang="sv-SE" dirty="0" smtClean="0"/>
              <a:t> tärningar” såsom i Ex. 3.4</a:t>
            </a:r>
          </a:p>
          <a:p>
            <a:pPr marL="457200" lvl="1" indent="-457200">
              <a:spcBef>
                <a:spcPts val="2400"/>
              </a:spcBef>
              <a:buFont typeface="+mj-lt"/>
              <a:buAutoNum type="arabicPeriod"/>
            </a:pPr>
            <a:r>
              <a:rPr lang="sv-SE" dirty="0" smtClean="0"/>
              <a:t>Definiera (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) = ”prickar på tärning 1 resp. tärning 2”</a:t>
            </a:r>
          </a:p>
          <a:p>
            <a:pPr marL="447675" lvl="1" indent="-447675">
              <a:spcBef>
                <a:spcPts val="1200"/>
              </a:spcBef>
              <a:buNone/>
            </a:pPr>
            <a:r>
              <a:rPr lang="sv-SE" dirty="0" smtClean="0"/>
              <a:t>	Beskriv utfallsrummet för (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)</a:t>
            </a:r>
          </a:p>
          <a:p>
            <a:pPr marL="447675" lvl="1" indent="-447675">
              <a:spcBef>
                <a:spcPts val="1200"/>
              </a:spcBef>
              <a:buNone/>
            </a:pPr>
            <a:r>
              <a:rPr lang="sv-SE" dirty="0" smtClean="0"/>
              <a:t>	Är varje utfall lika sannolik?</a:t>
            </a:r>
          </a:p>
          <a:p>
            <a:pPr marL="457200" lvl="1" indent="-457200">
              <a:spcBef>
                <a:spcPts val="2400"/>
              </a:spcBef>
              <a:buFont typeface="+mj-lt"/>
              <a:buAutoNum type="arabicPeriod" startAt="2"/>
            </a:pPr>
            <a:r>
              <a:rPr lang="sv-SE" dirty="0" smtClean="0"/>
              <a:t>Definiera </a:t>
            </a:r>
            <a:r>
              <a:rPr lang="sv-SE" i="1" dirty="0" smtClean="0"/>
              <a:t>Y</a:t>
            </a:r>
            <a:r>
              <a:rPr lang="sv-SE" dirty="0" smtClean="0"/>
              <a:t> = ”summan av tärningarna”</a:t>
            </a:r>
          </a:p>
          <a:p>
            <a:pPr marL="447675" lvl="1" indent="-447675">
              <a:spcBef>
                <a:spcPts val="1200"/>
              </a:spcBef>
              <a:buNone/>
            </a:pPr>
            <a:r>
              <a:rPr lang="sv-SE" dirty="0" smtClean="0"/>
              <a:t>	Beskriv </a:t>
            </a:r>
            <a:r>
              <a:rPr lang="el-GR" dirty="0" smtClean="0"/>
              <a:t>Ω</a:t>
            </a:r>
            <a:r>
              <a:rPr lang="sv-SE" i="1" baseline="-25000" dirty="0" smtClean="0"/>
              <a:t>Y</a:t>
            </a:r>
            <a:r>
              <a:rPr lang="sv-SE" dirty="0" smtClean="0"/>
              <a:t> = utfallsrummet för </a:t>
            </a:r>
            <a:r>
              <a:rPr lang="sv-SE" i="1" dirty="0" smtClean="0"/>
              <a:t>Y</a:t>
            </a:r>
          </a:p>
          <a:p>
            <a:pPr marL="447675" lvl="1" indent="-447675">
              <a:spcBef>
                <a:spcPts val="1200"/>
              </a:spcBef>
              <a:buNone/>
            </a:pPr>
            <a:r>
              <a:rPr lang="sv-SE" dirty="0" smtClean="0"/>
              <a:t>	Är varje utfall lika sannolik?</a:t>
            </a:r>
          </a:p>
          <a:p>
            <a:pPr marL="457200" lvl="1" indent="-457200">
              <a:spcBef>
                <a:spcPts val="2400"/>
              </a:spcBef>
              <a:buFont typeface="+mj-lt"/>
              <a:buAutoNum type="arabicPeriod" startAt="3"/>
            </a:pPr>
            <a:r>
              <a:rPr lang="sv-SE" dirty="0" smtClean="0"/>
              <a:t>Definiera </a:t>
            </a:r>
            <a:r>
              <a:rPr lang="sv-SE" i="1" dirty="0" smtClean="0"/>
              <a:t>Z</a:t>
            </a:r>
            <a:r>
              <a:rPr lang="sv-SE" dirty="0" smtClean="0"/>
              <a:t> = ”åldern hos en här slumpvis vald person”</a:t>
            </a:r>
          </a:p>
          <a:p>
            <a:pPr marL="447675" lvl="1" indent="-447675">
              <a:spcBef>
                <a:spcPts val="1200"/>
              </a:spcBef>
              <a:buNone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3AC7-7DFD-4F7C-B79C-22DEA94C67A3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Sannolikhet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När vi har ett </a:t>
            </a:r>
            <a:r>
              <a:rPr lang="sv-SE" b="1" i="1" dirty="0" smtClean="0"/>
              <a:t>utfallsrum</a:t>
            </a:r>
            <a:r>
              <a:rPr lang="sv-SE" dirty="0" smtClean="0"/>
              <a:t> (vi vet vad som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kan</a:t>
            </a:r>
            <a:r>
              <a:rPr lang="sv-SE" dirty="0" smtClean="0"/>
              <a:t> inträffa) så behöver vi också veta, för varje utfall, hur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troligt</a:t>
            </a:r>
            <a:r>
              <a:rPr lang="sv-SE" dirty="0" smtClean="0"/>
              <a:t> det är att ett utfall inträffar.</a:t>
            </a:r>
          </a:p>
          <a:p>
            <a:pPr marL="0" indent="0">
              <a:buNone/>
            </a:pPr>
            <a:endParaRPr lang="sv-SE" dirty="0" smtClean="0"/>
          </a:p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e</a:t>
            </a:r>
            <a:r>
              <a:rPr lang="sv-SE" dirty="0" smtClean="0"/>
              <a:t> beteckna ett utfall.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Vi vet att </a:t>
            </a:r>
            <a:r>
              <a:rPr lang="sv-SE" i="1" dirty="0" smtClean="0"/>
              <a:t>e</a:t>
            </a:r>
            <a:r>
              <a:rPr lang="sv-SE" dirty="0" smtClean="0"/>
              <a:t> finns i </a:t>
            </a:r>
            <a:r>
              <a:rPr lang="el-GR" dirty="0" smtClean="0"/>
              <a:t>Ω</a:t>
            </a:r>
            <a:r>
              <a:rPr lang="sv-SE" dirty="0" smtClean="0"/>
              <a:t> och vi skriver </a:t>
            </a:r>
            <a:r>
              <a:rPr lang="sv-SE" i="1" dirty="0" smtClean="0"/>
              <a:t>e</a:t>
            </a:r>
            <a:r>
              <a:rPr lang="sv-SE" dirty="0" smtClean="0"/>
              <a:t> </a:t>
            </a:r>
            <a:r>
              <a:rPr lang="el-GR" dirty="0" smtClean="0"/>
              <a:t>∈</a:t>
            </a:r>
            <a:r>
              <a:rPr lang="sv-SE" dirty="0" smtClean="0"/>
              <a:t> </a:t>
            </a:r>
            <a:r>
              <a:rPr lang="el-GR" dirty="0" smtClean="0"/>
              <a:t>Ω</a:t>
            </a:r>
            <a:endParaRPr lang="sv-SE" dirty="0" smtClean="0"/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Vi låter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e</a:t>
            </a:r>
            <a:r>
              <a:rPr lang="sv-SE" dirty="0" smtClean="0"/>
              <a:t>)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sannolikheten</a:t>
            </a:r>
            <a:r>
              <a:rPr lang="sv-SE" dirty="0" smtClean="0"/>
              <a:t> att utfallet blev </a:t>
            </a:r>
            <a:r>
              <a:rPr lang="sv-SE" i="1" dirty="0" smtClean="0"/>
              <a:t>e</a:t>
            </a:r>
            <a:endParaRPr lang="sv-SE" dirty="0" smtClean="0"/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Sannolikheten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e</a:t>
            </a:r>
            <a:r>
              <a:rPr lang="sv-SE" dirty="0" smtClean="0"/>
              <a:t>) är ett tal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4766-B0DF-4547-A3F1-060DD11D2519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Sannolikhet och händelse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A</a:t>
            </a:r>
            <a:r>
              <a:rPr lang="sv-SE" dirty="0" smtClean="0"/>
              <a:t> beteckna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händelse</a:t>
            </a:r>
            <a:r>
              <a:rPr lang="sv-SE" dirty="0" smtClean="0"/>
              <a:t>.</a:t>
            </a:r>
          </a:p>
          <a:p>
            <a:pPr marL="355600" indent="-355600"/>
            <a:r>
              <a:rPr lang="sv-SE" i="1" dirty="0" smtClean="0"/>
              <a:t>A</a:t>
            </a:r>
            <a:r>
              <a:rPr lang="sv-SE" dirty="0" smtClean="0"/>
              <a:t>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delmängd</a:t>
            </a:r>
            <a:r>
              <a:rPr lang="sv-SE" dirty="0" smtClean="0"/>
              <a:t> av </a:t>
            </a:r>
            <a:r>
              <a:rPr lang="el-GR" dirty="0" smtClean="0"/>
              <a:t>Ω</a:t>
            </a:r>
            <a:r>
              <a:rPr lang="sv-SE" dirty="0" smtClean="0"/>
              <a:t> och vi skriver </a:t>
            </a:r>
            <a:r>
              <a:rPr lang="sv-SE" i="1" dirty="0" smtClean="0"/>
              <a:t>A</a:t>
            </a:r>
            <a:r>
              <a:rPr lang="sv-SE" dirty="0" smtClean="0"/>
              <a:t> ⊂ </a:t>
            </a:r>
            <a:r>
              <a:rPr lang="el-GR" dirty="0" smtClean="0"/>
              <a:t>Ω</a:t>
            </a:r>
            <a:r>
              <a:rPr lang="sv-SE" dirty="0" smtClean="0"/>
              <a:t>.</a:t>
            </a:r>
          </a:p>
          <a:p>
            <a:pPr marL="355600" indent="-355600"/>
            <a:r>
              <a:rPr lang="sv-SE" dirty="0" smtClean="0"/>
              <a:t>Ex. </a:t>
            </a:r>
            <a:r>
              <a:rPr lang="sv-SE" i="1" dirty="0" smtClean="0"/>
              <a:t>A</a:t>
            </a:r>
            <a:r>
              <a:rPr lang="sv-SE" dirty="0" smtClean="0"/>
              <a:t> = {1,2} ⊂ {1,2,3,4,5,6} = </a:t>
            </a:r>
            <a:r>
              <a:rPr lang="el-GR" dirty="0" smtClean="0"/>
              <a:t>Ω</a:t>
            </a:r>
            <a:endParaRPr lang="sv-SE" dirty="0" smtClean="0"/>
          </a:p>
          <a:p>
            <a:pPr marL="355600" indent="-355600"/>
            <a:r>
              <a:rPr lang="sv-SE" dirty="0" smtClean="0"/>
              <a:t>Sannolikheten för </a:t>
            </a:r>
            <a:r>
              <a:rPr lang="sv-SE" i="1" dirty="0" smtClean="0"/>
              <a:t>A</a:t>
            </a:r>
            <a:r>
              <a:rPr lang="sv-SE" dirty="0" smtClean="0"/>
              <a:t> skrivs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/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En (så gott som) fullständig </a:t>
            </a:r>
            <a:r>
              <a:rPr lang="sv-SE" b="1" i="1" dirty="0" smtClean="0">
                <a:solidFill>
                  <a:schemeClr val="tx2"/>
                </a:solidFill>
              </a:rPr>
              <a:t>stokastisk modell</a:t>
            </a:r>
            <a:r>
              <a:rPr lang="sv-SE" dirty="0" smtClean="0"/>
              <a:t> kan nu sammanfattas enligt (se N Kap 3, sid 12):</a:t>
            </a:r>
          </a:p>
          <a:p>
            <a:pPr marL="355600" indent="-355600">
              <a:buNone/>
            </a:pPr>
            <a:endParaRPr lang="sv-SE" sz="1000" dirty="0" smtClean="0"/>
          </a:p>
          <a:p>
            <a:pPr marL="900113" indent="-544513">
              <a:buFont typeface="+mj-lt"/>
              <a:buAutoNum type="arabicPeriod"/>
            </a:pPr>
            <a:r>
              <a:rPr lang="sv-SE" dirty="0" smtClean="0"/>
              <a:t>Utfallsrummet </a:t>
            </a:r>
            <a:r>
              <a:rPr lang="el-GR" dirty="0" smtClean="0"/>
              <a:t>Ω</a:t>
            </a:r>
            <a:r>
              <a:rPr lang="sv-SE" dirty="0" smtClean="0"/>
              <a:t> är definierat</a:t>
            </a:r>
          </a:p>
          <a:p>
            <a:pPr marL="900113" indent="-544513">
              <a:buFont typeface="+mj-lt"/>
              <a:buAutoNum type="arabicPeriod"/>
            </a:pPr>
            <a:r>
              <a:rPr lang="sv-SE" dirty="0" smtClean="0"/>
              <a:t>För varje </a:t>
            </a:r>
            <a:r>
              <a:rPr lang="sv-SE" i="1" dirty="0" smtClean="0"/>
              <a:t>A</a:t>
            </a:r>
            <a:r>
              <a:rPr lang="sv-SE" dirty="0" smtClean="0"/>
              <a:t> ⊆ </a:t>
            </a:r>
            <a:r>
              <a:rPr lang="el-GR" dirty="0" smtClean="0"/>
              <a:t>Ω</a:t>
            </a:r>
            <a:r>
              <a:rPr lang="sv-SE" dirty="0" smtClean="0"/>
              <a:t> kan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anges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D1C3-F874-4183-A1F9-D1023211C378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Lite mängdlära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dirty="0" smtClean="0"/>
              <a:t>Låt gemener </a:t>
            </a:r>
            <a:r>
              <a:rPr lang="sv-SE" i="1" dirty="0" smtClean="0"/>
              <a:t>e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e</a:t>
            </a:r>
            <a:r>
              <a:rPr lang="sv-SE" baseline="-25000" dirty="0" smtClean="0"/>
              <a:t>2</a:t>
            </a:r>
            <a:r>
              <a:rPr lang="sv-SE" dirty="0" smtClean="0"/>
              <a:t>, osv.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element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Låt versaler </a:t>
            </a:r>
            <a:r>
              <a:rPr lang="sv-SE" i="1" dirty="0" smtClean="0"/>
              <a:t>A, B, </a:t>
            </a:r>
            <a:r>
              <a:rPr lang="el-GR" dirty="0" smtClean="0"/>
              <a:t>Ω</a:t>
            </a:r>
            <a:r>
              <a:rPr lang="sv-SE" dirty="0" smtClean="0"/>
              <a:t>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mängder</a:t>
            </a:r>
            <a:r>
              <a:rPr lang="sv-SE" dirty="0" smtClean="0"/>
              <a:t> av element</a:t>
            </a:r>
          </a:p>
          <a:p>
            <a:pPr marL="755650" lvl="1" indent="-355600"/>
            <a:r>
              <a:rPr lang="sv-SE" dirty="0" smtClean="0"/>
              <a:t>Klamrar brukar användas {</a:t>
            </a: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·</a:t>
            </a:r>
            <a:r>
              <a:rPr lang="sv-SE" dirty="0" smtClean="0"/>
              <a:t>}</a:t>
            </a:r>
          </a:p>
          <a:p>
            <a:pPr marL="755650" lvl="1" indent="-355600"/>
            <a:r>
              <a:rPr lang="sv-SE" dirty="0" smtClean="0"/>
              <a:t>Ex.	</a:t>
            </a:r>
            <a:r>
              <a:rPr lang="sv-SE" i="1" dirty="0" smtClean="0"/>
              <a:t>A</a:t>
            </a:r>
            <a:r>
              <a:rPr lang="sv-SE" dirty="0" smtClean="0"/>
              <a:t> = {1,2}, </a:t>
            </a:r>
            <a:r>
              <a:rPr lang="sv-SE" i="1" dirty="0" smtClean="0"/>
              <a:t>B</a:t>
            </a:r>
            <a:r>
              <a:rPr lang="sv-SE" dirty="0" smtClean="0"/>
              <a:t> = {4}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Om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tillhör</a:t>
            </a:r>
            <a:r>
              <a:rPr lang="sv-SE" dirty="0" smtClean="0"/>
              <a:t> </a:t>
            </a:r>
            <a:r>
              <a:rPr lang="sv-SE" i="1" dirty="0" smtClean="0"/>
              <a:t>A</a:t>
            </a:r>
            <a:r>
              <a:rPr lang="sv-SE" dirty="0" smtClean="0"/>
              <a:t>, dvs. ligger i </a:t>
            </a:r>
            <a:r>
              <a:rPr lang="sv-SE" i="1" dirty="0" smtClean="0"/>
              <a:t>A</a:t>
            </a:r>
            <a:r>
              <a:rPr lang="sv-SE" dirty="0" smtClean="0"/>
              <a:t>, skriver vi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el-GR" dirty="0" smtClean="0"/>
              <a:t>∈</a:t>
            </a:r>
            <a:r>
              <a:rPr lang="sv-SE" dirty="0" smtClean="0"/>
              <a:t> </a:t>
            </a:r>
            <a:r>
              <a:rPr lang="sv-SE" i="1" dirty="0" smtClean="0"/>
              <a:t>A</a:t>
            </a:r>
          </a:p>
          <a:p>
            <a:pPr marL="755650" lvl="1" indent="-355600"/>
            <a:r>
              <a:rPr lang="sv-SE" dirty="0" smtClean="0"/>
              <a:t>Ex.	1 </a:t>
            </a:r>
            <a:r>
              <a:rPr lang="el-GR" dirty="0" smtClean="0"/>
              <a:t>∈</a:t>
            </a:r>
            <a:r>
              <a:rPr lang="sv-SE" dirty="0" smtClean="0"/>
              <a:t> {1,2}	men 3 </a:t>
            </a:r>
            <a:r>
              <a:rPr lang="sv-SE" dirty="0" smtClean="0">
                <a:latin typeface="Cambria Math"/>
                <a:ea typeface="Cambria Math"/>
              </a:rPr>
              <a:t>∉</a:t>
            </a:r>
            <a:r>
              <a:rPr lang="sv-SE" dirty="0" smtClean="0"/>
              <a:t> {1,2}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Om </a:t>
            </a:r>
            <a:r>
              <a:rPr lang="sv-SE" i="1" dirty="0" smtClean="0"/>
              <a:t>A</a:t>
            </a:r>
            <a:r>
              <a:rPr lang="sv-SE" dirty="0" smtClean="0"/>
              <a:t>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delmängd</a:t>
            </a:r>
            <a:r>
              <a:rPr lang="sv-SE" dirty="0" smtClean="0"/>
              <a:t> av </a:t>
            </a:r>
            <a:r>
              <a:rPr lang="sv-SE" i="1" dirty="0" smtClean="0"/>
              <a:t>B</a:t>
            </a:r>
            <a:r>
              <a:rPr lang="sv-SE" dirty="0" smtClean="0"/>
              <a:t> skriver vi </a:t>
            </a:r>
            <a:r>
              <a:rPr lang="sv-SE" i="1" dirty="0" smtClean="0"/>
              <a:t>A</a:t>
            </a:r>
            <a:r>
              <a:rPr lang="sv-SE" dirty="0" smtClean="0"/>
              <a:t> ⊂ </a:t>
            </a:r>
            <a:r>
              <a:rPr lang="sv-SE" i="1" dirty="0" smtClean="0"/>
              <a:t>B</a:t>
            </a:r>
          </a:p>
          <a:p>
            <a:pPr marL="755650" lvl="1" indent="-355600"/>
            <a:r>
              <a:rPr lang="sv-SE" dirty="0" smtClean="0"/>
              <a:t>Delmängd betecknas ⊆</a:t>
            </a:r>
          </a:p>
          <a:p>
            <a:pPr marL="755650" lvl="1" indent="-355600"/>
            <a:r>
              <a:rPr lang="sv-SE" dirty="0" smtClean="0"/>
              <a:t>Strikt delmängd betecknas ⊂</a:t>
            </a:r>
          </a:p>
          <a:p>
            <a:pPr marL="755650" lvl="1" indent="-355600"/>
            <a:r>
              <a:rPr lang="sv-SE" dirty="0" smtClean="0"/>
              <a:t>Ex.	</a:t>
            </a:r>
            <a:r>
              <a:rPr lang="sv-SE" i="1" dirty="0" smtClean="0"/>
              <a:t>A</a:t>
            </a:r>
            <a:r>
              <a:rPr lang="sv-SE" dirty="0" smtClean="0"/>
              <a:t> = {1,2} ⊂ </a:t>
            </a:r>
            <a:r>
              <a:rPr lang="el-GR" dirty="0" smtClean="0"/>
              <a:t>Ω</a:t>
            </a:r>
            <a:r>
              <a:rPr lang="sv-SE" dirty="0" smtClean="0"/>
              <a:t> = {1,2,3,4,5,6}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B811-B7F0-4E3F-B4F9-460ABC5EAE0A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Lite mängdlära,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8294880" cy="431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el-GR" dirty="0" smtClean="0"/>
              <a:t>Ω</a:t>
            </a:r>
            <a:r>
              <a:rPr lang="sv-SE" dirty="0" smtClean="0"/>
              <a:t> = {1,2,3,4,5,6} och att </a:t>
            </a:r>
            <a:r>
              <a:rPr lang="sv-SE" i="1" dirty="0" smtClean="0"/>
              <a:t>A</a:t>
            </a:r>
            <a:r>
              <a:rPr lang="sv-SE" dirty="0" smtClean="0"/>
              <a:t> = {1,2}, </a:t>
            </a:r>
            <a:r>
              <a:rPr lang="sv-SE" i="1" dirty="0" smtClean="0"/>
              <a:t>B</a:t>
            </a:r>
            <a:r>
              <a:rPr lang="sv-SE" dirty="0" smtClean="0"/>
              <a:t> = {2,3,4} och </a:t>
            </a:r>
            <a:r>
              <a:rPr lang="sv-SE" i="1" dirty="0" smtClean="0"/>
              <a:t>C</a:t>
            </a:r>
            <a:r>
              <a:rPr lang="sv-SE" dirty="0" smtClean="0"/>
              <a:t> = {3}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Komplementet</a:t>
            </a:r>
            <a:r>
              <a:rPr lang="sv-SE" dirty="0" smtClean="0"/>
              <a:t> till en mängd är allt som </a:t>
            </a:r>
            <a:r>
              <a:rPr lang="sv-SE" u="sng" dirty="0" smtClean="0"/>
              <a:t>inte</a:t>
            </a:r>
            <a:r>
              <a:rPr lang="sv-SE" dirty="0" smtClean="0"/>
              <a:t> ingår i mängden och betecknas med </a:t>
            </a:r>
            <a:r>
              <a:rPr lang="sv-SE" i="1" dirty="0" smtClean="0"/>
              <a:t>Ā</a:t>
            </a:r>
            <a:r>
              <a:rPr lang="sv-SE" dirty="0" smtClean="0"/>
              <a:t>, </a:t>
            </a:r>
            <a:r>
              <a:rPr lang="sv-SE" i="1" dirty="0" smtClean="0"/>
              <a:t>A</a:t>
            </a:r>
            <a:r>
              <a:rPr lang="sv-SE" dirty="0" smtClean="0"/>
              <a:t>’, </a:t>
            </a:r>
            <a:r>
              <a:rPr lang="sv-SE" i="1" dirty="0" smtClean="0"/>
              <a:t>A</a:t>
            </a:r>
            <a:r>
              <a:rPr lang="sv-SE" baseline="30000" dirty="0" smtClean="0"/>
              <a:t>c</a:t>
            </a:r>
            <a:r>
              <a:rPr lang="sv-SE" dirty="0" smtClean="0"/>
              <a:t>, </a:t>
            </a:r>
            <a:r>
              <a:rPr lang="sv-SE" i="1" dirty="0" smtClean="0"/>
              <a:t>A</a:t>
            </a:r>
            <a:r>
              <a:rPr lang="sv-SE" baseline="30000" dirty="0" smtClean="0"/>
              <a:t>*</a:t>
            </a:r>
            <a:r>
              <a:rPr lang="sv-SE" dirty="0" smtClean="0"/>
              <a:t>, ∁</a:t>
            </a:r>
            <a:r>
              <a:rPr lang="sv-SE" i="1" dirty="0" smtClean="0"/>
              <a:t>A</a:t>
            </a:r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A</a:t>
            </a:r>
            <a:r>
              <a:rPr lang="sv-SE" baseline="30000" dirty="0" smtClean="0"/>
              <a:t>c</a:t>
            </a:r>
            <a:r>
              <a:rPr lang="sv-SE" dirty="0" smtClean="0"/>
              <a:t> = {3,4,5,6}</a:t>
            </a:r>
          </a:p>
          <a:p>
            <a:pPr marL="355600" indent="-355600"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Unionen</a:t>
            </a:r>
            <a:r>
              <a:rPr lang="sv-SE" dirty="0" smtClean="0"/>
              <a:t> av mängder betecknas med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endParaRPr lang="sv-SE" dirty="0" smtClean="0"/>
          </a:p>
          <a:p>
            <a:pPr marL="755650" lvl="1" indent="-355600"/>
            <a:r>
              <a:rPr lang="sv-SE" dirty="0" smtClean="0"/>
              <a:t>Ex.	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{1,2,3,4},	</a:t>
            </a:r>
            <a:r>
              <a:rPr lang="sv-SE" i="1" dirty="0" smtClean="0"/>
              <a:t> B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B</a:t>
            </a:r>
          </a:p>
          <a:p>
            <a:pPr marL="355600" indent="-355600"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Snittet</a:t>
            </a:r>
            <a:r>
              <a:rPr lang="sv-SE" dirty="0" smtClean="0"/>
              <a:t> av mängder betecknas med </a:t>
            </a:r>
            <a:r>
              <a:rPr lang="sv-SE" dirty="0" smtClean="0">
                <a:latin typeface="Cambria Math"/>
                <a:ea typeface="Cambria Math"/>
              </a:rPr>
              <a:t>∩ </a:t>
            </a:r>
            <a:r>
              <a:rPr lang="sv-SE" dirty="0" smtClean="0"/>
              <a:t>(finns i både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{2}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3E5D-125F-474D-8186-50FDCEBEC853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Lite mängdlära,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b="1" i="1" baseline="30000" dirty="0" smtClean="0">
                <a:solidFill>
                  <a:schemeClr val="tx2"/>
                </a:solidFill>
              </a:rPr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Tomma mängden</a:t>
            </a:r>
            <a:r>
              <a:rPr lang="sv-SE" dirty="0" smtClean="0"/>
              <a:t> är delmängden till </a:t>
            </a:r>
            <a:r>
              <a:rPr lang="el-GR" dirty="0" smtClean="0"/>
              <a:t>Ω</a:t>
            </a:r>
            <a:r>
              <a:rPr lang="sv-SE" dirty="0" smtClean="0"/>
              <a:t> som inte innehåller några element alls. Betecknas med </a:t>
            </a:r>
            <a:r>
              <a:rPr lang="sv-SE" dirty="0" smtClean="0">
                <a:latin typeface="Cambria Math"/>
                <a:ea typeface="Cambria Math"/>
              </a:rPr>
              <a:t>∅.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Två mängder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dirty="0" smtClean="0"/>
              <a:t> (oförenliga) om snittet är tomt</a:t>
            </a:r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A</a:t>
            </a:r>
            <a:r>
              <a:rPr lang="sv-SE" dirty="0" smtClean="0"/>
              <a:t> = {1,2} och </a:t>
            </a:r>
            <a:r>
              <a:rPr lang="sv-SE" i="1" dirty="0" smtClean="0"/>
              <a:t>C</a:t>
            </a:r>
            <a:r>
              <a:rPr lang="sv-SE" dirty="0" smtClean="0"/>
              <a:t> = {3}</a:t>
            </a:r>
          </a:p>
          <a:p>
            <a:pPr marL="755650" lvl="1" indent="-355600">
              <a:buNone/>
            </a:pPr>
            <a:r>
              <a:rPr lang="sv-SE" dirty="0" smtClean="0"/>
              <a:t>			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 = 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</a:p>
          <a:p>
            <a:pPr marL="755650" lvl="1" indent="-355600">
              <a:buNone/>
            </a:pPr>
            <a:endParaRPr lang="sv-SE" sz="1200" dirty="0" smtClean="0">
              <a:latin typeface="Cambria Math"/>
              <a:ea typeface="Cambria Math"/>
            </a:endParaRPr>
          </a:p>
          <a:p>
            <a:pPr marL="355600" indent="-355600"/>
            <a:r>
              <a:rPr lang="sv-SE" dirty="0" smtClean="0"/>
              <a:t>Vad är komplementet till </a:t>
            </a:r>
            <a:r>
              <a:rPr lang="el-GR" dirty="0" smtClean="0"/>
              <a:t>Ω </a:t>
            </a:r>
            <a:r>
              <a:rPr lang="sv-SE" dirty="0" smtClean="0"/>
              <a:t>?</a:t>
            </a:r>
            <a:endParaRPr lang="sv-SE" dirty="0" smtClean="0">
              <a:latin typeface="Cambria Math"/>
              <a:ea typeface="Cambria Math"/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4DDF9-BFDC-4BDC-A034-DF0FBC49ED3A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Venndiagram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Ett sätt att illustrera mängder och deras relationer</a:t>
            </a:r>
          </a:p>
          <a:p>
            <a:r>
              <a:rPr lang="sv-SE" dirty="0" smtClean="0"/>
              <a:t>Låt det skuggade området beteckna mängden i fokus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045F-C036-4DE0-A6A4-98387E06C0DB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1259632" y="3140968"/>
            <a:ext cx="2808312" cy="172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/>
          <p:cNvSpPr/>
          <p:nvPr/>
        </p:nvSpPr>
        <p:spPr>
          <a:xfrm>
            <a:off x="1835696" y="3573016"/>
            <a:ext cx="1512168" cy="936104"/>
          </a:xfrm>
          <a:prstGeom prst="ellipse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2394118" y="3820978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899592" y="3028890"/>
            <a:ext cx="394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899592" y="2564904"/>
            <a:ext cx="114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5076056" y="3140968"/>
            <a:ext cx="2808312" cy="172819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/>
          <p:cNvSpPr/>
          <p:nvPr/>
        </p:nvSpPr>
        <p:spPr>
          <a:xfrm>
            <a:off x="5652120" y="3573016"/>
            <a:ext cx="1512168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4716016" y="3028890"/>
            <a:ext cx="394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4716016" y="2564904"/>
            <a:ext cx="12378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7236296" y="3356992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Orsak och verkan		N Kap 2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Annat ord: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kausalitet</a:t>
            </a:r>
          </a:p>
          <a:p>
            <a:pPr marL="0" indent="0">
              <a:buNone/>
            </a:pPr>
            <a:r>
              <a:rPr lang="sv-SE" dirty="0" smtClean="0"/>
              <a:t>Något av det viktigaste för varje vetenskap. Varför?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Orsakssamband ger oss möjlighet att förklara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varför</a:t>
            </a:r>
            <a:r>
              <a:rPr lang="sv-SE" dirty="0" smtClean="0"/>
              <a:t> något inträffar och möjlighet att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styra</a:t>
            </a:r>
            <a:r>
              <a:rPr lang="sv-SE" dirty="0" smtClean="0"/>
              <a:t> åt ett gynnsamt håll.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u="sng" dirty="0" smtClean="0"/>
              <a:t>Ob</a:t>
            </a:r>
            <a:r>
              <a:rPr lang="sv-SE" dirty="0" smtClean="0"/>
              <a:t>j</a:t>
            </a:r>
            <a:r>
              <a:rPr lang="sv-SE" u="sng" dirty="0" smtClean="0"/>
              <a:t>ektivitetskrav</a:t>
            </a:r>
            <a:r>
              <a:rPr lang="sv-SE" dirty="0" smtClean="0"/>
              <a:t>: en orsak till en händelse är ett </a:t>
            </a:r>
            <a:r>
              <a:rPr lang="sv-SE" b="1" i="1" dirty="0" smtClean="0"/>
              <a:t>nödvändigt</a:t>
            </a:r>
            <a:r>
              <a:rPr lang="sv-SE" dirty="0" smtClean="0"/>
              <a:t> krav för att det ska hända. </a:t>
            </a: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Problem?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B2958-C242-4673-831C-02B85249D54F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Beskriv relationen mellan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B</a:t>
            </a:r>
            <a:r>
              <a:rPr lang="sv-SE" dirty="0" smtClean="0"/>
              <a:t> i resp. Venndiagram och ange följande mängder i varje fall:</a:t>
            </a:r>
          </a:p>
          <a:p>
            <a:pPr marL="457200" indent="-457200">
              <a:spcBef>
                <a:spcPts val="2400"/>
              </a:spcBef>
              <a:buFont typeface="+mj-lt"/>
              <a:buAutoNum type="alphaLcParenR"/>
            </a:pPr>
            <a:r>
              <a:rPr lang="sv-SE" dirty="0" smtClean="0">
                <a:latin typeface="Verdana"/>
                <a:ea typeface="Verdana"/>
                <a:cs typeface="Verdana"/>
              </a:rPr>
              <a:t>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</a:p>
          <a:p>
            <a:pPr marL="457200" indent="-457200">
              <a:buFont typeface="+mj-lt"/>
              <a:buAutoNum type="alphaLcParenR"/>
            </a:pPr>
            <a:r>
              <a:rPr lang="sv-SE" dirty="0" smtClean="0">
                <a:latin typeface="Verdana"/>
                <a:ea typeface="Verdana"/>
                <a:cs typeface="Verdana"/>
              </a:rPr>
              <a:t>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</a:p>
          <a:p>
            <a:pPr marL="457200" indent="-457200">
              <a:buFont typeface="+mj-lt"/>
              <a:buAutoNum type="alphaLcParenR"/>
            </a:pPr>
            <a:r>
              <a:rPr lang="sv-SE" dirty="0" smtClean="0">
                <a:latin typeface="Verdana"/>
                <a:ea typeface="Verdana"/>
                <a:cs typeface="Verdana"/>
              </a:rPr>
              <a:t> </a:t>
            </a:r>
            <a:r>
              <a:rPr lang="sv-SE" i="1" dirty="0" smtClean="0"/>
              <a:t>A</a:t>
            </a:r>
            <a:r>
              <a:rPr lang="sv-SE" baseline="30000" dirty="0" smtClean="0"/>
              <a:t>c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</a:p>
          <a:p>
            <a:pPr marL="457200" indent="-457200">
              <a:buFont typeface="+mj-lt"/>
              <a:buAutoNum type="alphaLcParenR"/>
            </a:pPr>
            <a:r>
              <a:rPr lang="sv-SE" dirty="0" smtClean="0">
                <a:latin typeface="Verdana"/>
                <a:ea typeface="Verdana"/>
                <a:cs typeface="Verdana"/>
              </a:rPr>
              <a:t> </a:t>
            </a:r>
            <a:r>
              <a:rPr lang="sv-SE" i="1" dirty="0" smtClean="0"/>
              <a:t>A</a:t>
            </a:r>
            <a:r>
              <a:rPr lang="sv-SE" baseline="30000" dirty="0" smtClean="0"/>
              <a:t>c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</a:p>
          <a:p>
            <a:pPr marL="457200" indent="-457200">
              <a:buFont typeface="+mj-lt"/>
              <a:buAutoNum type="alphaLcParenR"/>
            </a:pPr>
            <a:r>
              <a:rPr lang="sv-SE" dirty="0" smtClean="0">
                <a:latin typeface="Verdana"/>
                <a:ea typeface="Verdana"/>
                <a:cs typeface="Verdana"/>
              </a:rPr>
              <a:t> (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B</a:t>
            </a:r>
            <a:r>
              <a:rPr lang="sv-SE" dirty="0" smtClean="0">
                <a:latin typeface="Verdana"/>
                <a:ea typeface="Verdana"/>
                <a:cs typeface="Verdana"/>
              </a:rPr>
              <a:t>)</a:t>
            </a:r>
            <a:r>
              <a:rPr lang="sv-SE" baseline="30000" dirty="0" smtClean="0"/>
              <a:t>c</a:t>
            </a:r>
            <a:endParaRPr lang="sv-SE" dirty="0" smtClean="0"/>
          </a:p>
          <a:p>
            <a:pPr marL="457200" indent="-457200">
              <a:buFont typeface="+mj-lt"/>
              <a:buAutoNum type="alphaLcParenR"/>
            </a:pPr>
            <a:r>
              <a:rPr lang="sv-SE" dirty="0" smtClean="0">
                <a:latin typeface="Verdana"/>
                <a:ea typeface="Verdana"/>
                <a:cs typeface="Verdana"/>
              </a:rPr>
              <a:t> (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B</a:t>
            </a:r>
            <a:r>
              <a:rPr lang="sv-SE" dirty="0" smtClean="0">
                <a:latin typeface="Verdana"/>
                <a:ea typeface="Verdana"/>
                <a:cs typeface="Verdana"/>
              </a:rPr>
              <a:t>)</a:t>
            </a:r>
            <a:r>
              <a:rPr lang="sv-SE" baseline="30000" dirty="0" smtClean="0"/>
              <a:t>c</a:t>
            </a:r>
            <a:endParaRPr lang="sv-SE" dirty="0" smtClean="0">
              <a:latin typeface="Verdana"/>
              <a:ea typeface="Verdana"/>
              <a:cs typeface="Verdana"/>
            </a:endParaRPr>
          </a:p>
          <a:p>
            <a:pPr marL="457200" indent="-457200">
              <a:buFont typeface="+mj-lt"/>
              <a:buAutoNum type="alphaLcParenR"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045F-C036-4DE0-A6A4-98387E06C0DB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21" name="Rektangel 20"/>
          <p:cNvSpPr/>
          <p:nvPr/>
        </p:nvSpPr>
        <p:spPr>
          <a:xfrm>
            <a:off x="2915816" y="2420888"/>
            <a:ext cx="2232248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Ellips 21"/>
          <p:cNvSpPr/>
          <p:nvPr/>
        </p:nvSpPr>
        <p:spPr>
          <a:xfrm>
            <a:off x="3059832" y="2780928"/>
            <a:ext cx="1080120" cy="648072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textruta 23"/>
          <p:cNvSpPr txBox="1"/>
          <p:nvPr/>
        </p:nvSpPr>
        <p:spPr>
          <a:xfrm>
            <a:off x="3419872" y="2889512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ruta 24"/>
          <p:cNvSpPr txBox="1"/>
          <p:nvPr/>
        </p:nvSpPr>
        <p:spPr>
          <a:xfrm>
            <a:off x="4221104" y="2915800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Ellips 25"/>
          <p:cNvSpPr/>
          <p:nvPr/>
        </p:nvSpPr>
        <p:spPr>
          <a:xfrm>
            <a:off x="3851920" y="2780928"/>
            <a:ext cx="1080120" cy="648072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ktangel 26"/>
          <p:cNvSpPr/>
          <p:nvPr/>
        </p:nvSpPr>
        <p:spPr>
          <a:xfrm>
            <a:off x="5724128" y="2420888"/>
            <a:ext cx="2232248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Ellips 27"/>
          <p:cNvSpPr/>
          <p:nvPr/>
        </p:nvSpPr>
        <p:spPr>
          <a:xfrm>
            <a:off x="5868144" y="2564904"/>
            <a:ext cx="1080120" cy="648072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/>
          <p:cNvSpPr txBox="1"/>
          <p:nvPr/>
        </p:nvSpPr>
        <p:spPr>
          <a:xfrm>
            <a:off x="6228184" y="2673488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textruta 29"/>
          <p:cNvSpPr txBox="1"/>
          <p:nvPr/>
        </p:nvSpPr>
        <p:spPr>
          <a:xfrm>
            <a:off x="7173432" y="3176400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Ellips 30"/>
          <p:cNvSpPr/>
          <p:nvPr/>
        </p:nvSpPr>
        <p:spPr>
          <a:xfrm>
            <a:off x="6804248" y="3041528"/>
            <a:ext cx="1080120" cy="648072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ktangel 31"/>
          <p:cNvSpPr/>
          <p:nvPr/>
        </p:nvSpPr>
        <p:spPr>
          <a:xfrm>
            <a:off x="4283968" y="4149080"/>
            <a:ext cx="2232248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4716016" y="4365104"/>
            <a:ext cx="1440160" cy="936104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ruta 33"/>
          <p:cNvSpPr txBox="1"/>
          <p:nvPr/>
        </p:nvSpPr>
        <p:spPr>
          <a:xfrm>
            <a:off x="4877176" y="4442762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5411024" y="4766226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Ellips 35"/>
          <p:cNvSpPr/>
          <p:nvPr/>
        </p:nvSpPr>
        <p:spPr>
          <a:xfrm>
            <a:off x="5220072" y="4725144"/>
            <a:ext cx="720080" cy="476624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Lösning övning med Venndiagram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8143-EA15-474E-82EF-606A0A5B6CC6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012160" y="1412776"/>
            <a:ext cx="2232248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/>
          <p:cNvSpPr/>
          <p:nvPr/>
        </p:nvSpPr>
        <p:spPr>
          <a:xfrm>
            <a:off x="6156176" y="1772816"/>
            <a:ext cx="1080120" cy="648072"/>
          </a:xfrm>
          <a:prstGeom prst="ellipse">
            <a:avLst/>
          </a:prstGeom>
          <a:solidFill>
            <a:srgbClr val="0070C0">
              <a:alpha val="50000"/>
            </a:srgb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/>
          <p:cNvSpPr txBox="1"/>
          <p:nvPr/>
        </p:nvSpPr>
        <p:spPr>
          <a:xfrm>
            <a:off x="6516216" y="1881400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Ellips 9"/>
          <p:cNvSpPr/>
          <p:nvPr/>
        </p:nvSpPr>
        <p:spPr>
          <a:xfrm>
            <a:off x="6948264" y="1772816"/>
            <a:ext cx="1080120" cy="648072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/>
          <p:cNvSpPr txBox="1"/>
          <p:nvPr/>
        </p:nvSpPr>
        <p:spPr>
          <a:xfrm>
            <a:off x="7317448" y="1907688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Ellips 11"/>
          <p:cNvSpPr/>
          <p:nvPr/>
        </p:nvSpPr>
        <p:spPr>
          <a:xfrm>
            <a:off x="6156176" y="1772816"/>
            <a:ext cx="1080120" cy="648072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6012160" y="3429000"/>
            <a:ext cx="2232248" cy="1368152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/>
          <p:cNvSpPr/>
          <p:nvPr/>
        </p:nvSpPr>
        <p:spPr>
          <a:xfrm>
            <a:off x="6156176" y="3789040"/>
            <a:ext cx="1080120" cy="648072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Ellips 14"/>
          <p:cNvSpPr/>
          <p:nvPr/>
        </p:nvSpPr>
        <p:spPr>
          <a:xfrm>
            <a:off x="6948264" y="3789040"/>
            <a:ext cx="1080120" cy="648072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ruta 15"/>
          <p:cNvSpPr txBox="1"/>
          <p:nvPr/>
        </p:nvSpPr>
        <p:spPr>
          <a:xfrm>
            <a:off x="7317448" y="3923912"/>
            <a:ext cx="28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6084168" y="346093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sv-SE" sz="2000" baseline="30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Ellips 17"/>
          <p:cNvSpPr/>
          <p:nvPr/>
        </p:nvSpPr>
        <p:spPr>
          <a:xfrm>
            <a:off x="6156176" y="3789040"/>
            <a:ext cx="1080120" cy="648072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ktangel 18"/>
          <p:cNvSpPr/>
          <p:nvPr/>
        </p:nvSpPr>
        <p:spPr>
          <a:xfrm>
            <a:off x="611560" y="1309711"/>
            <a:ext cx="5040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lphaLcParenR"/>
            </a:pP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∪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  <a:p>
            <a:pPr marL="457200" indent="-457200">
              <a:spcBef>
                <a:spcPts val="600"/>
              </a:spcBef>
            </a:pP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Unionen utläses ibland som ”eller”, dvs.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eller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eller både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och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Alltså antingen blått eller gult eller grönt ( = blå + gul).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LcParenR" startAt="2"/>
            </a:pP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∩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  <a:p>
            <a:pPr marL="457200" indent="-457200">
              <a:spcBef>
                <a:spcPts val="600"/>
              </a:spcBef>
            </a:pP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Snittet utläses ibland som ”och”, dvs.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och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Alltså endast där det är grönt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sv-SE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2400"/>
              </a:spcBef>
              <a:buFont typeface="+mj-lt"/>
              <a:buAutoNum type="alphaLcParenR" startAt="3"/>
              <a:tabLst>
                <a:tab pos="1252538" algn="l"/>
                <a:tab pos="2066925" algn="l"/>
                <a:tab pos="2597150" algn="l"/>
              </a:tabLst>
            </a:pP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∪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resp.	d)	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∩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sv-SE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600"/>
              </a:spcBef>
            </a:pP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Färglägg nu istället komplementet till A med blått och resonera på samma sätt som ovan, dvs. union </a:t>
            </a:r>
            <a:r>
              <a:rPr lang="sv-SE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blå+gul+grön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och snitt bara grönt.</a:t>
            </a:r>
            <a:endParaRPr lang="sv-SE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2400"/>
              </a:spcBef>
              <a:buFont typeface="+mj-lt"/>
              <a:buAutoNum type="alphaLcParenR" startAt="3"/>
              <a:tabLst>
                <a:tab pos="1252538" algn="l"/>
                <a:tab pos="2066925" algn="l"/>
                <a:tab pos="2597150" algn="l"/>
              </a:tabLst>
            </a:pP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∪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sv-SE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resp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	d)	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∩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sv-SE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sv-SE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600"/>
              </a:spcBef>
            </a:pP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Eftersom det är komplementet till a) och b) måste det ju vara det vita området i a) resp. det icke-gröna i b) som är svaren.</a:t>
            </a:r>
            <a:endParaRPr lang="sv-SE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en sannolikhet?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638880"/>
          </a:xfrm>
        </p:spPr>
        <p:txBody>
          <a:bodyPr>
            <a:normAutofit/>
          </a:bodyPr>
          <a:lstStyle/>
          <a:p>
            <a:r>
              <a:rPr lang="sv-SE" dirty="0" smtClean="0"/>
              <a:t>Sannolikheten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e</a:t>
            </a:r>
            <a:r>
              <a:rPr lang="sv-SE" dirty="0" smtClean="0"/>
              <a:t>) är ett tal</a:t>
            </a:r>
          </a:p>
          <a:p>
            <a:r>
              <a:rPr lang="sv-SE" dirty="0" smtClean="0"/>
              <a:t>Det ska i någon intuitiv mening säga hur troligt något är</a:t>
            </a:r>
          </a:p>
          <a:p>
            <a:r>
              <a:rPr lang="sv-SE" dirty="0" smtClean="0"/>
              <a:t>Intuitivt:</a:t>
            </a:r>
          </a:p>
          <a:p>
            <a:pPr lvl="1"/>
            <a:r>
              <a:rPr lang="sv-SE" dirty="0" smtClean="0"/>
              <a:t>Om sannolikheten är noll kan det väl inte inträffa?</a:t>
            </a:r>
          </a:p>
          <a:p>
            <a:pPr lvl="1"/>
            <a:r>
              <a:rPr lang="sv-SE" dirty="0" smtClean="0"/>
              <a:t>Om sannolikheten är 100 % måste det väl inträffa?</a:t>
            </a:r>
          </a:p>
          <a:p>
            <a:endParaRPr lang="sv-SE" dirty="0" smtClean="0"/>
          </a:p>
          <a:p>
            <a:r>
              <a:rPr lang="sv-SE" dirty="0" smtClean="0"/>
              <a:t>Vad en sannolikhet </a:t>
            </a:r>
            <a:r>
              <a:rPr lang="sv-SE" i="1" dirty="0" smtClean="0"/>
              <a:t>egentligen</a:t>
            </a:r>
            <a:r>
              <a:rPr lang="sv-SE" dirty="0" smtClean="0"/>
              <a:t> är kan förklaras på lite olika sätt:</a:t>
            </a:r>
          </a:p>
          <a:p>
            <a:pPr lvl="1"/>
            <a:r>
              <a:rPr lang="sv-SE" dirty="0" err="1" smtClean="0"/>
              <a:t>Frekventistiskt</a:t>
            </a:r>
            <a:endParaRPr lang="sv-SE" dirty="0" smtClean="0"/>
          </a:p>
          <a:p>
            <a:pPr lvl="1"/>
            <a:r>
              <a:rPr lang="sv-SE" dirty="0" smtClean="0"/>
              <a:t>Klassiskt</a:t>
            </a:r>
          </a:p>
          <a:p>
            <a:pPr lvl="1"/>
            <a:r>
              <a:rPr lang="sv-SE" dirty="0" smtClean="0"/>
              <a:t>Subjektiv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6CAA-74A7-4149-ABE5-AABEDC96E26E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Frekventistisk</a:t>
            </a:r>
            <a:r>
              <a:rPr lang="sv-SE" dirty="0" smtClean="0"/>
              <a:t> tolkning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En intuitiv tolkning av begreppet sannolikhet är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hur ofta </a:t>
            </a:r>
            <a:r>
              <a:rPr lang="sv-SE" dirty="0" smtClean="0"/>
              <a:t>vi tror att det ska inträffa (N 3.5.2):</a:t>
            </a:r>
          </a:p>
          <a:p>
            <a:pPr marL="0" indent="0">
              <a:buNone/>
            </a:pPr>
            <a:endParaRPr lang="sv-SE" sz="1200" dirty="0" smtClean="0"/>
          </a:p>
          <a:p>
            <a:pPr lvl="1"/>
            <a:r>
              <a:rPr lang="sv-SE" dirty="0" smtClean="0"/>
              <a:t>Vi utför experimentet upprepade gånger och räknar antalet gånger utfallet blev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Efter </a:t>
            </a:r>
            <a:r>
              <a:rPr lang="sv-SE" i="1" dirty="0" smtClean="0"/>
              <a:t>n</a:t>
            </a:r>
            <a:r>
              <a:rPr lang="sv-SE" dirty="0" smtClean="0"/>
              <a:t> gånger noterar vi 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dirty="0" smtClean="0"/>
              <a:t> lyckade utfall.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Kvoten 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i="1" baseline="-25000" dirty="0" smtClean="0"/>
              <a:t> 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 är den relativa frekvensen för utfall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Kvoten tenderar att stabiliseras när </a:t>
            </a:r>
            <a:r>
              <a:rPr lang="sv-SE" i="1" dirty="0" smtClean="0"/>
              <a:t>n</a:t>
            </a:r>
            <a:r>
              <a:rPr lang="sv-SE" dirty="0" smtClean="0"/>
              <a:t> ökar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i="1" baseline="-25000" dirty="0" smtClean="0"/>
              <a:t> 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 då 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∞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7BF98-C20B-4786-8C56-2D09D63AF0FE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Frekventistisk</a:t>
            </a:r>
            <a:r>
              <a:rPr lang="sv-SE" dirty="0" smtClean="0"/>
              <a:t> tolkning, forts.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8143-EA15-474E-82EF-606A0A5B6CC6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Diagram 5"/>
          <p:cNvGraphicFramePr/>
          <p:nvPr/>
        </p:nvGraphicFramePr>
        <p:xfrm>
          <a:off x="1709936" y="1556792"/>
          <a:ext cx="552636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ktangel 9"/>
          <p:cNvSpPr/>
          <p:nvPr/>
        </p:nvSpPr>
        <p:spPr>
          <a:xfrm>
            <a:off x="557808" y="1844824"/>
            <a:ext cx="10935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antal 2:or</a:t>
            </a:r>
            <a:endParaRPr lang="sv-SE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557808" y="2132856"/>
            <a:ext cx="1088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antal kast</a:t>
            </a:r>
            <a:endParaRPr lang="sv-SE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3" name="Rak 12"/>
          <p:cNvCxnSpPr/>
          <p:nvPr/>
        </p:nvCxnSpPr>
        <p:spPr>
          <a:xfrm>
            <a:off x="639790" y="2142000"/>
            <a:ext cx="9429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/>
          <p:nvPr/>
        </p:nvSpPr>
        <p:spPr>
          <a:xfrm>
            <a:off x="6012160" y="4797152"/>
            <a:ext cx="1088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antal kast</a:t>
            </a:r>
            <a:endParaRPr lang="sv-SE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Klassisk tolkning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71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Man kan också utgå ifrån (när så är möjligt) en jämförelse av ”storleken” av delmängden </a:t>
            </a:r>
            <a:r>
              <a:rPr lang="sv-SE" i="1" dirty="0" smtClean="0"/>
              <a:t>A</a:t>
            </a:r>
            <a:r>
              <a:rPr lang="sv-SE" dirty="0" smtClean="0"/>
              <a:t> relativt ”storleken” av </a:t>
            </a:r>
            <a:r>
              <a:rPr lang="el-GR" dirty="0" smtClean="0"/>
              <a:t>Ω</a:t>
            </a:r>
            <a:r>
              <a:rPr lang="sv-SE" dirty="0" smtClean="0"/>
              <a:t>.</a:t>
            </a:r>
          </a:p>
          <a:p>
            <a:pPr>
              <a:buNone/>
            </a:pPr>
            <a:endParaRPr lang="sv-SE" sz="1200" dirty="0" smtClean="0"/>
          </a:p>
          <a:p>
            <a:pPr lvl="1">
              <a:spcBef>
                <a:spcPts val="1200"/>
              </a:spcBef>
            </a:pPr>
            <a:r>
              <a:rPr lang="sv-SE" dirty="0" smtClean="0"/>
              <a:t>Antag att man kan definiera </a:t>
            </a:r>
            <a:r>
              <a:rPr lang="el-GR" dirty="0" smtClean="0"/>
              <a:t>Ω</a:t>
            </a:r>
            <a:r>
              <a:rPr lang="sv-SE" dirty="0" smtClean="0"/>
              <a:t> som en mängd av elementarhändelser, alla lika troliga.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Räkna antal element som tillhör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Jämför med antal element totalt. 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antal(</a:t>
            </a:r>
            <a:r>
              <a:rPr lang="sv-SE" i="1" dirty="0" smtClean="0"/>
              <a:t>A</a:t>
            </a:r>
            <a:r>
              <a:rPr lang="sv-SE" dirty="0" smtClean="0"/>
              <a:t>) / antal(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Jämför med Ex 3.7 sid 13 i N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235-982D-4AB4-B0B0-833D48A6B027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Klassisk tolkning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Idé med Venndiagram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8143-EA15-474E-82EF-606A0A5B6CC6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1547664" y="2636912"/>
            <a:ext cx="3240360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1187624" y="2524834"/>
            <a:ext cx="394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187624" y="2060848"/>
            <a:ext cx="1148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3491880" y="2636912"/>
            <a:ext cx="129614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3923928" y="3388930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sv-SE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166957" y="2815768"/>
            <a:ext cx="27174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storlek(</a:t>
            </a: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= 24</a:t>
            </a:r>
          </a:p>
          <a:p>
            <a:pPr>
              <a:lnSpc>
                <a:spcPct val="150000"/>
              </a:lnSpc>
            </a:pP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storlek(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= 60</a:t>
            </a:r>
          </a:p>
          <a:p>
            <a:pPr>
              <a:lnSpc>
                <a:spcPct val="150000"/>
              </a:lnSpc>
            </a:pP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P(</a:t>
            </a: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= 24/60 = 0,4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Subjektiv sannolikhet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71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 kan också tolkas som grad av (personlig) tilltro.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dirty="0" smtClean="0"/>
              <a:t>Särskilt när de </a:t>
            </a:r>
            <a:r>
              <a:rPr lang="sv-SE" dirty="0" err="1" smtClean="0"/>
              <a:t>frekventistiska</a:t>
            </a:r>
            <a:r>
              <a:rPr lang="sv-SE" dirty="0" smtClean="0"/>
              <a:t> eller klassiska principerna inte fungerar (sannolikheten att Djurgården förlorar på lördag)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dirty="0" smtClean="0"/>
              <a:t>Kallas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subjektiva sannolikheter</a:t>
            </a:r>
            <a:r>
              <a:rPr lang="sv-SE" dirty="0" smtClean="0"/>
              <a:t>.</a:t>
            </a:r>
            <a:endParaRPr lang="sv-SE" sz="1200" dirty="0" smtClean="0"/>
          </a:p>
          <a:p>
            <a:pPr lvl="1"/>
            <a:r>
              <a:rPr lang="sv-SE" dirty="0" smtClean="0"/>
              <a:t>Sannolikheten bestäms av hur mycket du är villig att satsa och den vinst du kan kamma hem</a:t>
            </a:r>
            <a:endParaRPr lang="sv-SE" sz="12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	</a:t>
            </a:r>
            <a:r>
              <a:rPr lang="sv-SE" i="1" dirty="0" smtClean="0"/>
              <a:t>insats</a:t>
            </a:r>
            <a:r>
              <a:rPr lang="sv-SE" dirty="0" smtClean="0"/>
              <a:t>/</a:t>
            </a:r>
            <a:r>
              <a:rPr lang="sv-SE" i="1" dirty="0" smtClean="0"/>
              <a:t>total vinst </a:t>
            </a: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Övning 3.13 sid 18 i 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5059-E2DF-4C04-BCEC-266119699CAA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 axiomatisk teori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u="sng" dirty="0" err="1" smtClean="0"/>
              <a:t>Kolmogorovs</a:t>
            </a:r>
            <a:r>
              <a:rPr lang="sv-SE" u="sng" dirty="0" smtClean="0"/>
              <a:t> axiom</a:t>
            </a:r>
            <a:r>
              <a:rPr lang="sv-SE" dirty="0" smtClean="0"/>
              <a:t>: En sannolikhet är en funktion </a:t>
            </a:r>
            <a:r>
              <a:rPr lang="sv-SE" i="1" dirty="0" smtClean="0"/>
              <a:t>P</a:t>
            </a:r>
            <a:r>
              <a:rPr lang="sv-SE" dirty="0" smtClean="0"/>
              <a:t> som tilldelar varje möjlig händelse </a:t>
            </a:r>
            <a:r>
              <a:rPr lang="sv-SE" i="1" dirty="0" smtClean="0"/>
              <a:t>A</a:t>
            </a:r>
            <a:r>
              <a:rPr lang="sv-SE" dirty="0" smtClean="0"/>
              <a:t> i ett utfallsrum </a:t>
            </a:r>
            <a:r>
              <a:rPr lang="el-GR" dirty="0" smtClean="0"/>
              <a:t>Ω</a:t>
            </a:r>
            <a:r>
              <a:rPr lang="sv-SE" dirty="0" smtClean="0"/>
              <a:t>, ett tal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så att följande villkor är uppfyllda:</a:t>
            </a:r>
          </a:p>
          <a:p>
            <a:pPr>
              <a:spcBef>
                <a:spcPts val="18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≥ 0	</a:t>
            </a:r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(sannolikheter är </a:t>
            </a:r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aldri</a:t>
            </a:r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 ne</a:t>
            </a:r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ativa</a:t>
            </a:r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</a:p>
          <a:p>
            <a:pPr>
              <a:spcBef>
                <a:spcPts val="1200"/>
              </a:spcBef>
            </a:pPr>
            <a:r>
              <a:rPr lang="pt-BR" dirty="0" smtClean="0"/>
              <a:t>Om </a:t>
            </a:r>
            <a:r>
              <a:rPr lang="pt-BR" i="1" dirty="0" smtClean="0"/>
              <a:t>A</a:t>
            </a:r>
            <a:r>
              <a:rPr lang="pt-BR" baseline="-25000" dirty="0" smtClean="0"/>
              <a:t>1</a:t>
            </a:r>
            <a:r>
              <a:rPr lang="pt-BR" dirty="0" smtClean="0"/>
              <a:t>, </a:t>
            </a:r>
            <a:r>
              <a:rPr lang="pt-BR" i="1" dirty="0" smtClean="0"/>
              <a:t>A</a:t>
            </a:r>
            <a:r>
              <a:rPr lang="pt-BR" baseline="-25000" dirty="0" smtClean="0"/>
              <a:t>2</a:t>
            </a:r>
            <a:r>
              <a:rPr lang="pt-BR" dirty="0" smtClean="0"/>
              <a:t>, ... , </a:t>
            </a:r>
            <a:r>
              <a:rPr lang="pt-BR" i="1" dirty="0" smtClean="0"/>
              <a:t>A</a:t>
            </a:r>
            <a:r>
              <a:rPr lang="pt-BR" baseline="-25000" dirty="0" smtClean="0"/>
              <a:t>k</a:t>
            </a:r>
            <a:r>
              <a:rPr lang="pt-BR" dirty="0" smtClean="0"/>
              <a:t>, är parvis </a:t>
            </a:r>
            <a:r>
              <a:rPr lang="pt-BR" b="1" i="1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pt-BR" dirty="0" smtClean="0"/>
              <a:t> händelser i </a:t>
            </a:r>
            <a:r>
              <a:rPr lang="el-GR" dirty="0" smtClean="0"/>
              <a:t>Ω</a:t>
            </a:r>
            <a:r>
              <a:rPr lang="pt-BR" dirty="0" smtClean="0"/>
              <a:t>, då är</a:t>
            </a:r>
          </a:p>
          <a:p>
            <a:pPr marL="804863" indent="-804863">
              <a:spcBef>
                <a:spcPts val="600"/>
              </a:spcBef>
              <a:buNone/>
            </a:pPr>
            <a:r>
              <a:rPr lang="pt-BR" dirty="0" smtClean="0"/>
              <a:t>	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/>
              <a:t> ∪ 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/>
              <a:t> ∪ . . . ∪ </a:t>
            </a:r>
            <a:r>
              <a:rPr lang="sv-SE" i="1" dirty="0" smtClean="0"/>
              <a:t>A</a:t>
            </a:r>
            <a:r>
              <a:rPr lang="sv-SE" baseline="-25000" dirty="0" smtClean="0"/>
              <a:t>k</a:t>
            </a:r>
            <a:r>
              <a:rPr lang="sv-SE" dirty="0" smtClean="0"/>
              <a:t>)  = 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/>
              <a:t>) + . . .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k</a:t>
            </a:r>
            <a:r>
              <a:rPr lang="sv-SE" dirty="0" smtClean="0"/>
              <a:t>)</a:t>
            </a:r>
          </a:p>
          <a:p>
            <a:pPr marL="804863" indent="-804863">
              <a:spcBef>
                <a:spcPts val="600"/>
              </a:spcBef>
              <a:buNone/>
            </a:pPr>
            <a:r>
              <a:rPr lang="sv-SE" i="1" dirty="0" smtClean="0"/>
              <a:t>	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sv-SE" baseline="-25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 ∪ 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sv-SE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 ∪ . . .)  =  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sv-SE" baseline="-25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) + 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sv-SE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) + . . 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520D-C9CD-4503-A6E2-689E79DE7823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 axiomatisk teori,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Utifrån axiomen kan följande härledas, dvs. bevisas vara sanna:</a:t>
            </a:r>
          </a:p>
          <a:p>
            <a:pPr marL="355600" indent="-355600">
              <a:spcBef>
                <a:spcPts val="18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30000" dirty="0" smtClean="0"/>
              <a:t>c</a:t>
            </a:r>
            <a:r>
              <a:rPr lang="sv-SE" dirty="0" smtClean="0"/>
              <a:t>) = 1 - </a:t>
            </a:r>
            <a:r>
              <a:rPr lang="sv-SE" i="1" dirty="0" smtClean="0"/>
              <a:t>P</a:t>
            </a:r>
            <a:r>
              <a:rPr lang="sv-SE" dirty="0" smtClean="0"/>
              <a:t>(A)</a:t>
            </a:r>
          </a:p>
          <a:p>
            <a:pPr marL="355600" indent="-355600"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  <a:r>
              <a:rPr lang="sv-SE" dirty="0" smtClean="0"/>
              <a:t>) = 0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Om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så gäller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</a:p>
          <a:p>
            <a:pPr marL="355600" indent="-355600"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0D3D-A212-411F-8F3F-2C2F190C5E9E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4315381" y="3859078"/>
            <a:ext cx="42498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(sannolikheter är </a:t>
            </a:r>
            <a:r>
              <a:rPr lang="sv-SE" sz="2000" b="1" u="sng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aldri</a:t>
            </a:r>
            <a:r>
              <a:rPr lang="sv-SE" sz="2000" b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</a:t>
            </a:r>
            <a:r>
              <a:rPr lang="sv-SE" sz="2000" b="1" u="sng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&gt;1</a:t>
            </a:r>
            <a:r>
              <a:rPr lang="sv-SE" sz="2000" b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sv-SE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Orsak och verkan,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None/>
            </a:pPr>
            <a:r>
              <a:rPr lang="sv-SE" dirty="0" smtClean="0"/>
              <a:t>Krav på verkliga orsaker:</a:t>
            </a:r>
          </a:p>
          <a:p>
            <a:pPr marL="355600" indent="-355600">
              <a:buNone/>
            </a:pPr>
            <a:r>
              <a:rPr lang="sv-SE" b="1" dirty="0" err="1" smtClean="0"/>
              <a:t>Assymetri</a:t>
            </a:r>
            <a:endParaRPr lang="sv-SE" b="1" dirty="0" smtClean="0"/>
          </a:p>
          <a:p>
            <a:pPr marL="755650" lvl="1" indent="-355600"/>
            <a:r>
              <a:rPr lang="sv-SE" dirty="0" smtClean="0"/>
              <a:t>Om A orsakar B kan inte samtidigt B orsaka A </a:t>
            </a: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(återkopplande system?)</a:t>
            </a:r>
          </a:p>
          <a:p>
            <a:pPr marL="355600" indent="-355600">
              <a:spcBef>
                <a:spcPts val="1200"/>
              </a:spcBef>
              <a:buNone/>
            </a:pPr>
            <a:r>
              <a:rPr lang="sv-SE" b="1" dirty="0" smtClean="0"/>
              <a:t>Kontrollerbarhet</a:t>
            </a:r>
          </a:p>
          <a:p>
            <a:pPr marL="755650" lvl="1" indent="-355600"/>
            <a:r>
              <a:rPr lang="sv-SE" dirty="0" smtClean="0"/>
              <a:t>Man ska kunna ändra förutsättningarna och verifiera men även styra </a:t>
            </a: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(kan t.ex. kön vara en orsak?)</a:t>
            </a:r>
          </a:p>
          <a:p>
            <a:pPr marL="355600" indent="-355600">
              <a:spcBef>
                <a:spcPts val="1200"/>
              </a:spcBef>
              <a:buNone/>
            </a:pPr>
            <a:r>
              <a:rPr lang="sv-SE" b="1" dirty="0" smtClean="0"/>
              <a:t>Tidsfördröjning</a:t>
            </a:r>
          </a:p>
          <a:p>
            <a:pPr marL="755650" lvl="1" indent="-355600"/>
            <a:r>
              <a:rPr lang="sv-SE" dirty="0" smtClean="0"/>
              <a:t>Det som sker idag kan inte påverka det som hände igår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DCAF-089B-4AFF-9D70-1BBE3B87110B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 axiomatisk teori,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710888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/>
              <a:t>Samtliga tre synsätt (</a:t>
            </a:r>
            <a:r>
              <a:rPr lang="sv-SE" dirty="0" err="1" smtClean="0"/>
              <a:t>frekventistisk</a:t>
            </a:r>
            <a:r>
              <a:rPr lang="sv-SE" dirty="0" smtClean="0"/>
              <a:t>, klassisk, subjektiv) på vad en sannolikhet egentligen är, är förenliga med </a:t>
            </a:r>
            <a:r>
              <a:rPr lang="sv-SE" dirty="0" err="1" smtClean="0"/>
              <a:t>Kolmogorovs</a:t>
            </a:r>
            <a:r>
              <a:rPr lang="sv-SE" dirty="0" smtClean="0"/>
              <a:t> axiom.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Kom ihåg att vi har en formell definition på vad en sannolikhet är också.</a:t>
            </a:r>
          </a:p>
          <a:p>
            <a:pPr marL="755650" lvl="1" indent="-355600"/>
            <a:endParaRPr lang="sv-SE" dirty="0" smtClean="0"/>
          </a:p>
          <a:p>
            <a:pPr marL="755650" lvl="1" indent="-355600"/>
            <a:r>
              <a:rPr lang="sv-SE" dirty="0" smtClean="0"/>
              <a:t>Sannolikheten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·</a:t>
            </a:r>
            <a:r>
              <a:rPr lang="sv-SE" dirty="0" smtClean="0"/>
              <a:t>) är ett tal</a:t>
            </a:r>
          </a:p>
          <a:p>
            <a:pPr marL="755650" lvl="1" indent="-355600"/>
            <a:r>
              <a:rPr lang="sv-SE" dirty="0" smtClean="0"/>
              <a:t>Utfallsrummet </a:t>
            </a:r>
            <a:r>
              <a:rPr lang="el-GR" dirty="0" smtClean="0"/>
              <a:t>Ω</a:t>
            </a:r>
            <a:r>
              <a:rPr lang="sv-SE" dirty="0" smtClean="0"/>
              <a:t> är väldefinierat</a:t>
            </a:r>
          </a:p>
          <a:p>
            <a:pPr marL="755650" lvl="1" indent="-355600"/>
            <a:r>
              <a:rPr lang="sv-SE" dirty="0" smtClean="0"/>
              <a:t>För varje </a:t>
            </a:r>
            <a:r>
              <a:rPr lang="sv-SE" i="1" dirty="0" smtClean="0"/>
              <a:t>A</a:t>
            </a:r>
            <a:r>
              <a:rPr lang="sv-SE" dirty="0" smtClean="0"/>
              <a:t> ⊆ </a:t>
            </a:r>
            <a:r>
              <a:rPr lang="el-GR" dirty="0" smtClean="0"/>
              <a:t>Ω</a:t>
            </a:r>
            <a:r>
              <a:rPr lang="sv-SE" dirty="0" smtClean="0"/>
              <a:t> kan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anges</a:t>
            </a:r>
          </a:p>
          <a:p>
            <a:pPr marL="755650" lvl="1" indent="-355600"/>
            <a:r>
              <a:rPr lang="sv-SE" dirty="0" err="1" smtClean="0"/>
              <a:t>Kolmogorovs</a:t>
            </a:r>
            <a:r>
              <a:rPr lang="sv-SE" dirty="0" smtClean="0"/>
              <a:t> axiom definierar resten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D209-7A65-4B0C-8C71-FCBD183F5720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Har vi en teori nu?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Objekt</a:t>
            </a:r>
          </a:p>
          <a:p>
            <a:pPr lvl="1"/>
            <a:r>
              <a:rPr lang="sv-SE" dirty="0" smtClean="0"/>
              <a:t>enstaka och grupper av elementarhändelser (ex. händelser och hela utfallsrummet </a:t>
            </a:r>
            <a:r>
              <a:rPr lang="el-GR" dirty="0" smtClean="0"/>
              <a:t>Ω</a:t>
            </a:r>
            <a:r>
              <a:rPr lang="sv-SE" dirty="0" smtClean="0"/>
              <a:t>)</a:t>
            </a:r>
          </a:p>
          <a:p>
            <a:pPr lvl="1"/>
            <a:r>
              <a:rPr lang="sv-SE" dirty="0" smtClean="0"/>
              <a:t>sannolikheter; en funktion av händelser;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Relationer</a:t>
            </a:r>
          </a:p>
          <a:p>
            <a:pPr lvl="1"/>
            <a:r>
              <a:rPr lang="sv-SE" dirty="0" smtClean="0"/>
              <a:t>hur händelserna förhåller sig till varandra via t.ex. mängdläran</a:t>
            </a:r>
          </a:p>
          <a:p>
            <a:pPr lvl="1"/>
            <a:r>
              <a:rPr lang="sv-SE" dirty="0" smtClean="0"/>
              <a:t>hur sannolikheterna förhåller sig till händelserna genom funktionen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och till varandra</a:t>
            </a:r>
          </a:p>
          <a:p>
            <a:pPr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Tolkningar</a:t>
            </a:r>
          </a:p>
          <a:p>
            <a:pPr lvl="1"/>
            <a:r>
              <a:rPr lang="sv-SE" dirty="0" err="1" smtClean="0"/>
              <a:t>frekventistiska</a:t>
            </a:r>
            <a:r>
              <a:rPr lang="sv-SE" dirty="0" smtClean="0"/>
              <a:t>, klassiska, subjektiva tolkningar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8E6D-47B7-4583-B45D-5EF1BAD8262E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= 0,3,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= 0,5 och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dirty="0" smtClean="0"/>
              <a:t>)=0,7. Antag att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B</a:t>
            </a:r>
            <a:r>
              <a:rPr lang="sv-SE" dirty="0" smtClean="0"/>
              <a:t> är disjunkta. Beräkna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P(</a:t>
            </a:r>
            <a:r>
              <a:rPr lang="sv-SE" i="1" dirty="0" smtClean="0"/>
              <a:t>A</a:t>
            </a:r>
            <a:r>
              <a:rPr lang="sv-SE" baseline="30000" dirty="0" smtClean="0"/>
              <a:t>c</a:t>
            </a:r>
            <a:r>
              <a:rPr lang="sv-SE" dirty="0" smtClean="0"/>
              <a:t>) =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P(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 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P[(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 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  <a:r>
              <a:rPr lang="sv-SE" baseline="30000" dirty="0" smtClean="0"/>
              <a:t>c</a:t>
            </a:r>
            <a:r>
              <a:rPr lang="sv-SE" dirty="0" smtClean="0"/>
              <a:t>] =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P(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P(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= 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[kuggfråga]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Kan </a:t>
            </a:r>
            <a:r>
              <a:rPr lang="sv-SE" i="1" dirty="0" smtClean="0"/>
              <a:t>B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? Kan </a:t>
            </a:r>
            <a:r>
              <a:rPr lang="sv-SE" i="1" dirty="0" smtClean="0"/>
              <a:t>C</a:t>
            </a:r>
            <a:r>
              <a:rPr lang="sv-SE" dirty="0" smtClean="0">
                <a:latin typeface="Cambria Math"/>
                <a:ea typeface="Cambria Math"/>
              </a:rPr>
              <a:t> ⊂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Vad är det minsta värdet som P(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kan vara?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Vad är det största värdet som P(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kan vara?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8143-EA15-474E-82EF-606A0A5B6CC6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Vetenskapens värderingar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None/>
            </a:pPr>
            <a:r>
              <a:rPr lang="sv-SE" dirty="0" smtClean="0"/>
              <a:t>Hur ska vi förhålla oss till våra metoder och våra resultat?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Objektivitet</a:t>
            </a:r>
          </a:p>
          <a:p>
            <a:pPr marL="755650" lvl="1" indent="-355600"/>
            <a:r>
              <a:rPr lang="sv-SE" dirty="0" smtClean="0"/>
              <a:t>Vi ska få samma resultat alldeles oavsett vilka vi röstar på, vem som har finansierat forskningen osv.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Transparens</a:t>
            </a:r>
          </a:p>
          <a:p>
            <a:pPr marL="755650" lvl="1" indent="-355600"/>
            <a:r>
              <a:rPr lang="sv-SE" dirty="0" smtClean="0"/>
              <a:t>Tydlighet i vad som gjorts, definitioner och antaganden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Etik</a:t>
            </a:r>
          </a:p>
          <a:p>
            <a:pPr marL="755650" lvl="1" indent="-355600"/>
            <a:r>
              <a:rPr lang="sv-SE" dirty="0" smtClean="0"/>
              <a:t>Vi ska inte våldföra oss på sanningen</a:t>
            </a:r>
          </a:p>
          <a:p>
            <a:pPr marL="755650" lvl="1" indent="-355600"/>
            <a:r>
              <a:rPr lang="sv-SE" dirty="0" smtClean="0"/>
              <a:t>Vi ska inte heller störa omgivningen (mätningar)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4A5C-1027-415F-B876-E6EA3E0E03D0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Modeller				N Kap 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I en generell mening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modell </a:t>
            </a:r>
            <a:r>
              <a:rPr lang="sv-SE" dirty="0" smtClean="0"/>
              <a:t>något som på något sätt används för att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representera något annat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 smtClean="0"/>
          </a:p>
          <a:p>
            <a:pPr marL="355600" indent="-355600"/>
            <a:r>
              <a:rPr lang="sv-SE" b="1" dirty="0" smtClean="0">
                <a:solidFill>
                  <a:schemeClr val="tx2"/>
                </a:solidFill>
              </a:rPr>
              <a:t>Fysiska objekt som modeller</a:t>
            </a:r>
          </a:p>
          <a:p>
            <a:pPr marL="755650" lvl="1" indent="-355600"/>
            <a:r>
              <a:rPr lang="sv-SE" dirty="0" smtClean="0"/>
              <a:t>modelljärnväg, arkitektmodell</a:t>
            </a:r>
          </a:p>
          <a:p>
            <a:pPr marL="355600" indent="-355600"/>
            <a:r>
              <a:rPr lang="sv-SE" b="1" dirty="0" smtClean="0">
                <a:solidFill>
                  <a:schemeClr val="tx2"/>
                </a:solidFill>
              </a:rPr>
              <a:t>Konceptuella modeller</a:t>
            </a:r>
          </a:p>
          <a:p>
            <a:pPr marL="755650" lvl="1" indent="-355600"/>
            <a:r>
              <a:rPr lang="sv-SE" dirty="0" smtClean="0"/>
              <a:t>finns bara i att sinnet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Konceptuella modeller används för att hjälpa oss förstå ämnet och den verklighet (?) de representerar.</a:t>
            </a:r>
            <a:endParaRPr lang="sv-SE" i="1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651C-C21D-4369-91FB-D99C872F8D6B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Några viktiga begrepp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b="1" dirty="0" smtClean="0"/>
              <a:t>Population</a:t>
            </a:r>
          </a:p>
          <a:p>
            <a:pPr marL="755650" lvl="1" indent="-355600"/>
            <a:r>
              <a:rPr lang="sv-SE" dirty="0" smtClean="0"/>
              <a:t>En mängd av väldefinierade objekt som besitter egenskaper</a:t>
            </a:r>
          </a:p>
          <a:p>
            <a:pPr marL="755650" lvl="1" indent="-355600"/>
            <a:r>
              <a:rPr lang="sv-SE" dirty="0" smtClean="0"/>
              <a:t>Kan vara ändlig eller oändlig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/>
              <a:t>Urval, stickprov</a:t>
            </a:r>
          </a:p>
          <a:p>
            <a:pPr marL="755650" lvl="1" indent="-355600"/>
            <a:r>
              <a:rPr lang="sv-SE" dirty="0" smtClean="0"/>
              <a:t>Den delmängd av populationen som vi observerar</a:t>
            </a:r>
          </a:p>
          <a:p>
            <a:pPr marL="755650" lvl="1" indent="-355600"/>
            <a:r>
              <a:rPr lang="sv-SE" dirty="0" smtClean="0"/>
              <a:t>Urvalet kan ske deterministiskt (inte så bra) eller slumpmässigt (bättre)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/>
              <a:t>Variabler</a:t>
            </a:r>
          </a:p>
          <a:p>
            <a:pPr marL="755650" lvl="1" indent="-355600"/>
            <a:r>
              <a:rPr lang="sv-SE" dirty="0" smtClean="0"/>
              <a:t>De egenskaper som objekten i populationen besitter och som man avser att observera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4CC2-0503-42E8-8F0D-8B77D75324F6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Variabler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Kvantitativa variabler</a:t>
            </a:r>
          </a:p>
          <a:p>
            <a:pPr marL="755650" lvl="1" indent="-355600"/>
            <a:r>
              <a:rPr lang="sv-SE" dirty="0" smtClean="0"/>
              <a:t>Antar numeriska värden</a:t>
            </a:r>
          </a:p>
          <a:p>
            <a:pPr marL="355600" indent="-355600"/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Kvalitativa variabler</a:t>
            </a:r>
          </a:p>
          <a:p>
            <a:pPr marL="755650" lvl="1" indent="-355600"/>
            <a:r>
              <a:rPr lang="sv-SE" dirty="0" smtClean="0"/>
              <a:t>Antar icke-numeriska värden</a:t>
            </a:r>
          </a:p>
          <a:p>
            <a:pPr marL="755650" lvl="1" indent="-355600"/>
            <a:endParaRPr lang="sv-SE" dirty="0" smtClean="0"/>
          </a:p>
          <a:p>
            <a:pPr marL="355600" indent="-355600"/>
            <a:r>
              <a:rPr lang="sv-SE" b="1" dirty="0" smtClean="0">
                <a:solidFill>
                  <a:schemeClr val="tx2"/>
                </a:solidFill>
              </a:rPr>
              <a:t>Kontinuerliga variabler</a:t>
            </a:r>
          </a:p>
          <a:p>
            <a:pPr marL="755650" lvl="1" indent="-355600"/>
            <a:r>
              <a:rPr lang="sv-SE" dirty="0" smtClean="0"/>
              <a:t>Kan anta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samtliga</a:t>
            </a:r>
            <a:r>
              <a:rPr lang="sv-SE" dirty="0" smtClean="0"/>
              <a:t> värden inom ett intervall</a:t>
            </a:r>
          </a:p>
          <a:p>
            <a:pPr marL="755650" lvl="1" indent="-355600"/>
            <a:r>
              <a:rPr lang="sv-SE" dirty="0" smtClean="0"/>
              <a:t>Kan vara ändlig eller oändlig</a:t>
            </a:r>
          </a:p>
          <a:p>
            <a:pPr marL="355600" indent="-355600"/>
            <a:r>
              <a:rPr lang="sv-SE" b="1" dirty="0" smtClean="0">
                <a:solidFill>
                  <a:schemeClr val="tx2"/>
                </a:solidFill>
              </a:rPr>
              <a:t>Diskreta variabler</a:t>
            </a:r>
          </a:p>
          <a:p>
            <a:pPr marL="755650" lvl="1" indent="-355600"/>
            <a:r>
              <a:rPr lang="sv-SE" dirty="0" smtClean="0"/>
              <a:t>Kan anta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endast vissa </a:t>
            </a:r>
            <a:r>
              <a:rPr lang="sv-SE" dirty="0" smtClean="0"/>
              <a:t>värden</a:t>
            </a:r>
          </a:p>
          <a:p>
            <a:pPr marL="755650" lvl="1" indent="-355600"/>
            <a:r>
              <a:rPr lang="sv-SE" dirty="0" err="1" smtClean="0"/>
              <a:t>Uppräkneliga</a:t>
            </a:r>
            <a:r>
              <a:rPr lang="sv-SE" dirty="0" smtClean="0"/>
              <a:t>, listbara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153E-7616-4284-ACF2-4824CFEF79C8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Skalor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9269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Värdena som en variabel kan anta anges på olika skaltyper:</a:t>
            </a:r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Nominalskala</a:t>
            </a:r>
          </a:p>
          <a:p>
            <a:pPr marL="755650" lvl="1" indent="-355600"/>
            <a:r>
              <a:rPr lang="sv-SE" sz="1800" dirty="0" smtClean="0"/>
              <a:t>Icke-numeriskt, latin nomen = namn</a:t>
            </a:r>
          </a:p>
          <a:p>
            <a:pPr marL="755650" lvl="1" indent="-355600"/>
            <a:r>
              <a:rPr lang="sv-SE" sz="1800" dirty="0" smtClean="0"/>
              <a:t>Ex. bilmärke, yrke m.m.</a:t>
            </a:r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Ordinalskala</a:t>
            </a:r>
          </a:p>
          <a:p>
            <a:pPr marL="755650" lvl="1" indent="-355600"/>
            <a:r>
              <a:rPr lang="sv-SE" sz="1800" dirty="0" smtClean="0"/>
              <a:t>Icke-numeriskt men kan </a:t>
            </a:r>
            <a:r>
              <a:rPr lang="sv-SE" sz="1800" b="1" i="1" dirty="0" smtClean="0">
                <a:solidFill>
                  <a:schemeClr val="tx2"/>
                </a:solidFill>
              </a:rPr>
              <a:t>ordnas</a:t>
            </a:r>
          </a:p>
          <a:p>
            <a:pPr marL="755650" lvl="1" indent="-355600"/>
            <a:r>
              <a:rPr lang="sv-SE" sz="1800" dirty="0" smtClean="0"/>
              <a:t>Ex. ”bra, bättre, bäst”, ledningshierarki i ett företag</a:t>
            </a:r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Intervallskala</a:t>
            </a:r>
          </a:p>
          <a:p>
            <a:pPr marL="755650" lvl="1" indent="-355600"/>
            <a:r>
              <a:rPr lang="sv-SE" sz="1800" dirty="0" smtClean="0"/>
              <a:t>Numeriska värden där avstånden (differenser) är väldefinierade men inte kvoter</a:t>
            </a:r>
          </a:p>
          <a:p>
            <a:pPr marL="755650" lvl="1" indent="-355600"/>
            <a:r>
              <a:rPr lang="sv-SE" sz="1800" dirty="0" smtClean="0"/>
              <a:t>Ex. Celsiusskala (”dubbelt så varmt”?), klockslag</a:t>
            </a:r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Kvotskala</a:t>
            </a:r>
          </a:p>
          <a:p>
            <a:pPr marL="755650" lvl="1" indent="-355600"/>
            <a:r>
              <a:rPr lang="sv-SE" sz="1800" dirty="0" smtClean="0"/>
              <a:t>”20 kr är två ggr större än 10 kr”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A5302-D529-494F-92B2-0A03EDCA8AAA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Variabeltyp och skaltyp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AAD2-38F4-4E1F-852D-3978A9F76595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99592" y="1844824"/>
          <a:ext cx="7488832" cy="303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  <a:gridCol w="1872208"/>
                <a:gridCol w="1872208"/>
              </a:tblGrid>
              <a:tr h="504056">
                <a:tc>
                  <a:txBody>
                    <a:bodyPr/>
                    <a:lstStyle/>
                    <a:p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Variabeltyp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0716">
                <a:tc>
                  <a:txBody>
                    <a:bodyPr/>
                    <a:lstStyle/>
                    <a:p>
                      <a:r>
                        <a:rPr lang="sv-SE" sz="200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Skaltyp</a:t>
                      </a:r>
                      <a:endParaRPr lang="sv-SE" sz="2000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Diskret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Kontinuerlig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7376">
                <a:tc>
                  <a:txBody>
                    <a:bodyPr/>
                    <a:lstStyle/>
                    <a:p>
                      <a:r>
                        <a:rPr lang="sv-SE" sz="20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Nominal</a:t>
                      </a:r>
                      <a:endParaRPr lang="sv-SE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Kvalitativ</a:t>
                      </a:r>
                      <a:endParaRPr lang="sv-SE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044">
                <a:tc>
                  <a:txBody>
                    <a:bodyPr/>
                    <a:lstStyle/>
                    <a:p>
                      <a:r>
                        <a:rPr lang="sv-SE" sz="2000" b="1" i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Ordinal</a:t>
                      </a:r>
                      <a:endParaRPr lang="sv-SE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2704">
                <a:tc>
                  <a:txBody>
                    <a:bodyPr/>
                    <a:lstStyle/>
                    <a:p>
                      <a:r>
                        <a:rPr lang="sv-SE" sz="20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Intervall</a:t>
                      </a:r>
                      <a:endParaRPr lang="sv-SE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Kvantitativ</a:t>
                      </a:r>
                      <a:endParaRPr lang="sv-SE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sv-SE" sz="20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Kvot</a:t>
                      </a:r>
                      <a:endParaRPr lang="sv-SE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mall_forskning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 Forskning Kronor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U Forskning Olivkvist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powerpoint-mall_forskning</Template>
  <TotalTime>1140</TotalTime>
  <Words>1754</Words>
  <Application>Microsoft Office PowerPoint</Application>
  <PresentationFormat>Bildspel på skärmen (4:3)</PresentationFormat>
  <Paragraphs>358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Bildrubriker</vt:lpstr>
      </vt:variant>
      <vt:variant>
        <vt:i4>32</vt:i4>
      </vt:variant>
    </vt:vector>
  </HeadingPairs>
  <TitlesOfParts>
    <vt:vector size="35" baseType="lpstr">
      <vt:lpstr>powerpoint-mall_forskning</vt:lpstr>
      <vt:lpstr>SU Forskning Kronor</vt:lpstr>
      <vt:lpstr>SU Forskning Olivkvist</vt:lpstr>
      <vt:lpstr>Statistikens grunder 1</vt:lpstr>
      <vt:lpstr>Orsak och verkan  N Kap 2 forts.</vt:lpstr>
      <vt:lpstr>Orsak och verkan, forts.</vt:lpstr>
      <vt:lpstr>Vetenskapens värderingar</vt:lpstr>
      <vt:lpstr>Modeller    N Kap 3</vt:lpstr>
      <vt:lpstr>Några viktiga begrepp</vt:lpstr>
      <vt:lpstr>Variabler</vt:lpstr>
      <vt:lpstr>Skalor</vt:lpstr>
      <vt:lpstr>Variabeltyp och skaltyp</vt:lpstr>
      <vt:lpstr>Modeller, forts.</vt:lpstr>
      <vt:lpstr>Stokastiska modeller</vt:lpstr>
      <vt:lpstr>Utfallsrum</vt:lpstr>
      <vt:lpstr>Övning</vt:lpstr>
      <vt:lpstr>Sannolikhet</vt:lpstr>
      <vt:lpstr>Sannolikhet och händelse</vt:lpstr>
      <vt:lpstr>Lite mängdlära</vt:lpstr>
      <vt:lpstr>Lite mängdlära, forts.</vt:lpstr>
      <vt:lpstr>Lite mängdlära, forts.</vt:lpstr>
      <vt:lpstr>Venndiagram</vt:lpstr>
      <vt:lpstr>Övning</vt:lpstr>
      <vt:lpstr>Lösning övning med Venndiagram</vt:lpstr>
      <vt:lpstr>Vad är en sannolikhet?</vt:lpstr>
      <vt:lpstr>Frekventistisk tolkning</vt:lpstr>
      <vt:lpstr>Frekventistisk tolkning, forts.</vt:lpstr>
      <vt:lpstr>Klassisk tolkning</vt:lpstr>
      <vt:lpstr>Klassisk tolkning</vt:lpstr>
      <vt:lpstr>Subjektiv sannolikhet</vt:lpstr>
      <vt:lpstr>En axiomatisk teori</vt:lpstr>
      <vt:lpstr>En axiomatisk teori, forts.</vt:lpstr>
      <vt:lpstr>En axiomatisk teori, forts.</vt:lpstr>
      <vt:lpstr>Har vi en teori nu?</vt:lpstr>
      <vt:lpstr>Övning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Statistikens grunder</dc:title>
  <dc:creator>Michael Carlson</dc:creator>
  <cp:lastModifiedBy>Michael Carlson</cp:lastModifiedBy>
  <cp:revision>120</cp:revision>
  <dcterms:created xsi:type="dcterms:W3CDTF">2013-01-23T13:23:26Z</dcterms:created>
  <dcterms:modified xsi:type="dcterms:W3CDTF">2013-09-04T14:40:07Z</dcterms:modified>
</cp:coreProperties>
</file>